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8"/>
  </p:notesMasterIdLst>
  <p:handoutMasterIdLst>
    <p:handoutMasterId r:id="rId19"/>
  </p:handoutMasterIdLst>
  <p:sldIdLst>
    <p:sldId id="319" r:id="rId2"/>
    <p:sldId id="342" r:id="rId3"/>
    <p:sldId id="343" r:id="rId4"/>
    <p:sldId id="344" r:id="rId5"/>
    <p:sldId id="346" r:id="rId6"/>
    <p:sldId id="345" r:id="rId7"/>
    <p:sldId id="347" r:id="rId8"/>
    <p:sldId id="371" r:id="rId9"/>
    <p:sldId id="348" r:id="rId10"/>
    <p:sldId id="350" r:id="rId11"/>
    <p:sldId id="353" r:id="rId12"/>
    <p:sldId id="351" r:id="rId13"/>
    <p:sldId id="349" r:id="rId14"/>
    <p:sldId id="354" r:id="rId15"/>
    <p:sldId id="313" r:id="rId16"/>
    <p:sldId id="362" r:id="rId17"/>
  </p:sldIdLst>
  <p:sldSz cx="9144000" cy="6858000" type="screen4x3"/>
  <p:notesSz cx="6858000" cy="9144000"/>
  <p:defaultTextStyle>
    <a:lvl1pPr marL="0" algn="l" rtl="0" latinLnBrk="0">
      <a:defRPr sz="1800" kern="1200">
        <a:solidFill>
          <a:schemeClr val="tx1"/>
        </a:solidFill>
        <a:latin typeface="+mn-lt"/>
        <a:ea typeface="+mn-ea"/>
        <a:cs typeface="+mn-cs"/>
      </a:defRPr>
    </a:lvl1pPr>
    <a:lvl2pPr marL="457200" algn="l" rtl="0" latinLnBrk="0">
      <a:defRPr sz="1800" kern="1200">
        <a:solidFill>
          <a:schemeClr val="tx1"/>
        </a:solidFill>
        <a:latin typeface="+mn-lt"/>
        <a:ea typeface="+mn-ea"/>
        <a:cs typeface="+mn-cs"/>
      </a:defRPr>
    </a:lvl2pPr>
    <a:lvl3pPr marL="914400" algn="l" rtl="0" latinLnBrk="0">
      <a:defRPr sz="1800" kern="1200">
        <a:solidFill>
          <a:schemeClr val="tx1"/>
        </a:solidFill>
        <a:latin typeface="+mn-lt"/>
        <a:ea typeface="+mn-ea"/>
        <a:cs typeface="+mn-cs"/>
      </a:defRPr>
    </a:lvl3pPr>
    <a:lvl4pPr marL="1371600" algn="l" rtl="0" latinLnBrk="0">
      <a:defRPr sz="1800" kern="1200">
        <a:solidFill>
          <a:schemeClr val="tx1"/>
        </a:solidFill>
        <a:latin typeface="+mn-lt"/>
        <a:ea typeface="+mn-ea"/>
        <a:cs typeface="+mn-cs"/>
      </a:defRPr>
    </a:lvl4pPr>
    <a:lvl5pPr marL="1828800" algn="l" rtl="0" latinLnBrk="0">
      <a:defRPr sz="1800" kern="1200">
        <a:solidFill>
          <a:schemeClr val="tx1"/>
        </a:solidFill>
        <a:latin typeface="+mn-lt"/>
        <a:ea typeface="+mn-ea"/>
        <a:cs typeface="+mn-cs"/>
      </a:defRPr>
    </a:lvl5pPr>
    <a:lvl6pPr marL="2286000" algn="l" rtl="0" latinLnBrk="0">
      <a:defRPr sz="1800" kern="1200">
        <a:solidFill>
          <a:schemeClr val="tx1"/>
        </a:solidFill>
        <a:latin typeface="+mn-lt"/>
        <a:ea typeface="+mn-ea"/>
        <a:cs typeface="+mn-cs"/>
      </a:defRPr>
    </a:lvl6pPr>
    <a:lvl7pPr marL="2743200" algn="l" rtl="0" latinLnBrk="0">
      <a:defRPr sz="1800" kern="1200">
        <a:solidFill>
          <a:schemeClr val="tx1"/>
        </a:solidFill>
        <a:latin typeface="+mn-lt"/>
        <a:ea typeface="+mn-ea"/>
        <a:cs typeface="+mn-cs"/>
      </a:defRPr>
    </a:lvl7pPr>
    <a:lvl8pPr marL="3200400" algn="l" rtl="0" latinLnBrk="0">
      <a:defRPr sz="1800" kern="1200">
        <a:solidFill>
          <a:schemeClr val="tx1"/>
        </a:solidFill>
        <a:latin typeface="+mn-lt"/>
        <a:ea typeface="+mn-ea"/>
        <a:cs typeface="+mn-cs"/>
      </a:defRPr>
    </a:lvl8pPr>
    <a:lvl9pPr marL="3657600" algn="l" rtl="0" latinLnBrk="0">
      <a:defRPr sz="1800" kern="1200">
        <a:solidFill>
          <a:schemeClr val="tx1"/>
        </a:solidFill>
        <a:latin typeface="+mn-lt"/>
        <a:ea typeface="+mn-ea"/>
        <a:cs typeface="+mn-cs"/>
      </a:defRPr>
    </a:lvl9pPr>
    <a:extLst/>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50000" autoAdjust="0"/>
  </p:normalViewPr>
  <p:slideViewPr>
    <p:cSldViewPr>
      <p:cViewPr varScale="1">
        <p:scale>
          <a:sx n="114" d="100"/>
          <a:sy n="114" d="100"/>
        </p:scale>
        <p:origin x="1560"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sz="quarter" idx="1"/>
          </p:nvPr>
        </p:nvSpPr>
        <p:spPr>
          <a:xfrm>
            <a:off x="3884613" y="0"/>
            <a:ext cx="2971800" cy="457200"/>
          </a:xfrm>
          <a:prstGeom prst="rect">
            <a:avLst/>
          </a:prstGeom>
        </p:spPr>
        <p:txBody>
          <a:bodyPr vert="horz" rtlCol="0"/>
          <a:lstStyle>
            <a:lvl1pPr algn="r">
              <a:defRPr sz="1200"/>
            </a:lvl1pPr>
            <a:extLst/>
          </a:lstStyle>
          <a:p>
            <a:fld id="{68F88C59-319B-4332-9A1D-2A62CFCB00D8}" type="datetimeFigureOut">
              <a:rPr lang="en-US" smtClean="0"/>
              <a:pPr/>
              <a:t>5/5/20</a:t>
            </a:fld>
            <a:endParaRPr lang="en-US" dirty="0"/>
          </a:p>
        </p:txBody>
      </p:sp>
      <p:sp>
        <p:nvSpPr>
          <p:cNvPr id="4" name="Rectangle 4"/>
          <p:cNvSpPr>
            <a:spLocks noGrp="1"/>
          </p:cNvSpPr>
          <p:nvPr>
            <p:ph type="ftr" sz="quarter" idx="2"/>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5" name="Rectangle 5"/>
          <p:cNvSpPr>
            <a:spLocks noGrp="1"/>
          </p:cNvSpPr>
          <p:nvPr>
            <p:ph type="sldNum" sz="quarter" idx="3"/>
          </p:nvPr>
        </p:nvSpPr>
        <p:spPr>
          <a:xfrm>
            <a:off x="3884613" y="8685213"/>
            <a:ext cx="2971800" cy="457200"/>
          </a:xfrm>
          <a:prstGeom prst="rect">
            <a:avLst/>
          </a:prstGeom>
        </p:spPr>
        <p:txBody>
          <a:bodyPr vert="horz" rtlCol="0" anchor="b"/>
          <a:lstStyle>
            <a:lvl1pPr algn="r">
              <a:defRPr sz="1200"/>
            </a:lvl1pPr>
            <a:extLst/>
          </a:lstStyle>
          <a:p>
            <a:fld id="{B16A41B8-7DC3-4DB6-84E4-E105629EAA36}" type="slidenum">
              <a:rPr lang="en-US" smtClean="0"/>
              <a:pPr/>
              <a:t>‹#›</a:t>
            </a:fld>
            <a:endParaRPr lang="en-US" dirty="0"/>
          </a:p>
        </p:txBody>
      </p:sp>
    </p:spTree>
    <p:extLst>
      <p:ext uri="{BB962C8B-B14F-4D97-AF65-F5344CB8AC3E}">
        <p14:creationId xmlns:p14="http://schemas.microsoft.com/office/powerpoint/2010/main" val="2934038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2"/>
          <p:cNvSpPr>
            <a:spLocks noGrp="1"/>
          </p:cNvSpPr>
          <p:nvPr>
            <p:ph type="hdr" sz="quarter"/>
          </p:nvPr>
        </p:nvSpPr>
        <p:spPr>
          <a:xfrm>
            <a:off x="0" y="0"/>
            <a:ext cx="2971800" cy="457200"/>
          </a:xfrm>
          <a:prstGeom prst="rect">
            <a:avLst/>
          </a:prstGeom>
        </p:spPr>
        <p:txBody>
          <a:bodyPr vert="horz" rtlCol="0"/>
          <a:lstStyle>
            <a:lvl1pPr algn="l">
              <a:defRPr sz="1200"/>
            </a:lvl1pPr>
            <a:extLst/>
          </a:lstStyle>
          <a:p>
            <a:endParaRPr lang="en-US" dirty="0"/>
          </a:p>
        </p:txBody>
      </p:sp>
      <p:sp>
        <p:nvSpPr>
          <p:cNvPr id="3" name="Rectangle 3"/>
          <p:cNvSpPr>
            <a:spLocks noGrp="1"/>
          </p:cNvSpPr>
          <p:nvPr>
            <p:ph type="dt" idx="1"/>
          </p:nvPr>
        </p:nvSpPr>
        <p:spPr>
          <a:xfrm>
            <a:off x="3884613" y="0"/>
            <a:ext cx="2971800" cy="457200"/>
          </a:xfrm>
          <a:prstGeom prst="rect">
            <a:avLst/>
          </a:prstGeom>
        </p:spPr>
        <p:txBody>
          <a:bodyPr vert="horz" rtlCol="0"/>
          <a:lstStyle>
            <a:lvl1pPr algn="r">
              <a:defRPr sz="1200"/>
            </a:lvl1pPr>
            <a:extLst/>
          </a:lstStyle>
          <a:p>
            <a:fld id="{968B300D-05F0-4B43-940D-46DED5A791AD}" type="datetimeFigureOut">
              <a:rPr lang="en-US" smtClean="0"/>
              <a:pPr/>
              <a:t>5/5/20</a:t>
            </a:fld>
            <a:endParaRPr lang="en-US" dirty="0"/>
          </a:p>
        </p:txBody>
      </p:sp>
      <p:sp>
        <p:nvSpPr>
          <p:cNvPr id="4" name="Rectangle 4"/>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rtlCol="0" anchor="ctr"/>
          <a:lstStyle/>
          <a:p>
            <a:endParaRPr lang="en-US" dirty="0"/>
          </a:p>
        </p:txBody>
      </p:sp>
      <p:sp>
        <p:nvSpPr>
          <p:cNvPr id="5" name="Rectangle 5"/>
          <p:cNvSpPr>
            <a:spLocks noGrp="1"/>
          </p:cNvSpPr>
          <p:nvPr>
            <p:ph type="body" sz="quarter" idx="3"/>
          </p:nvPr>
        </p:nvSpPr>
        <p:spPr>
          <a:xfrm>
            <a:off x="685800" y="4343400"/>
            <a:ext cx="5486400" cy="4114800"/>
          </a:xfrm>
          <a:prstGeom prst="rect">
            <a:avLst/>
          </a:prstGeom>
        </p:spPr>
        <p:txBody>
          <a:bodyPr vert="horz"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p:cNvSpPr>
          <p:nvPr>
            <p:ph type="ftr" sz="quarter" idx="4"/>
          </p:nvPr>
        </p:nvSpPr>
        <p:spPr>
          <a:xfrm>
            <a:off x="0" y="8685213"/>
            <a:ext cx="2971800" cy="457200"/>
          </a:xfrm>
          <a:prstGeom prst="rect">
            <a:avLst/>
          </a:prstGeom>
        </p:spPr>
        <p:txBody>
          <a:bodyPr vert="horz" rtlCol="0" anchor="b"/>
          <a:lstStyle>
            <a:lvl1pPr algn="l">
              <a:defRPr sz="1200"/>
            </a:lvl1pPr>
            <a:extLst/>
          </a:lstStyle>
          <a:p>
            <a:endParaRPr lang="en-US" dirty="0"/>
          </a:p>
        </p:txBody>
      </p:sp>
      <p:sp>
        <p:nvSpPr>
          <p:cNvPr id="7" name="Rectangle 7"/>
          <p:cNvSpPr>
            <a:spLocks noGrp="1"/>
          </p:cNvSpPr>
          <p:nvPr>
            <p:ph type="sldNum" sz="quarter" idx="5"/>
          </p:nvPr>
        </p:nvSpPr>
        <p:spPr>
          <a:xfrm>
            <a:off x="3884613" y="8685213"/>
            <a:ext cx="2971800" cy="457200"/>
          </a:xfrm>
          <a:prstGeom prst="rect">
            <a:avLst/>
          </a:prstGeom>
        </p:spPr>
        <p:txBody>
          <a:bodyPr vert="horz" rtlCol="0" anchor="b"/>
          <a:lstStyle>
            <a:lvl1pPr algn="r">
              <a:defRPr sz="1200"/>
            </a:lvl1pPr>
            <a:extLst/>
          </a:lstStyle>
          <a:p>
            <a:fld id="{9B26CD33-4337-4529-948A-94F6960B2374}" type="slidenum">
              <a:rPr lang="en-US" smtClean="0"/>
              <a:pPr/>
              <a:t>‹#›</a:t>
            </a:fld>
            <a:endParaRPr lang="en-US" dirty="0"/>
          </a:p>
        </p:txBody>
      </p:sp>
    </p:spTree>
    <p:extLst>
      <p:ext uri="{BB962C8B-B14F-4D97-AF65-F5344CB8AC3E}">
        <p14:creationId xmlns:p14="http://schemas.microsoft.com/office/powerpoint/2010/main" val="2690635031"/>
      </p:ext>
    </p:extLst>
  </p:cSld>
  <p:clrMap bg1="lt1" tx1="dk1" bg2="lt2" tx2="dk2" accent1="accent1" accent2="accent2" accent3="accent3" accent4="accent4" accent5="accent5" accent6="accent6" hlink="hlink" folHlink="folHlink"/>
  <p:notesStyle>
    <a:lvl1pPr marL="0" algn="l" rtl="0">
      <a:defRPr sz="1200" kern="1200">
        <a:solidFill>
          <a:schemeClr val="tx1"/>
        </a:solidFill>
        <a:latin typeface="+mn-lt"/>
        <a:ea typeface="+mn-ea"/>
        <a:cs typeface="+mn-cs"/>
      </a:defRPr>
    </a:lvl1pPr>
    <a:lvl2pPr marL="457200" algn="l" rtl="0">
      <a:defRPr sz="1200" kern="1200">
        <a:solidFill>
          <a:schemeClr val="tx1"/>
        </a:solidFill>
        <a:latin typeface="+mn-lt"/>
        <a:ea typeface="+mn-ea"/>
        <a:cs typeface="+mn-cs"/>
      </a:defRPr>
    </a:lvl2pPr>
    <a:lvl3pPr marL="914400" algn="l" rtl="0">
      <a:defRPr sz="1200" kern="1200">
        <a:solidFill>
          <a:schemeClr val="tx1"/>
        </a:solidFill>
        <a:latin typeface="+mn-lt"/>
        <a:ea typeface="+mn-ea"/>
        <a:cs typeface="+mn-cs"/>
      </a:defRPr>
    </a:lvl3pPr>
    <a:lvl4pPr marL="1371600" algn="l" rtl="0">
      <a:defRPr sz="1200" kern="1200">
        <a:solidFill>
          <a:schemeClr val="tx1"/>
        </a:solidFill>
        <a:latin typeface="+mn-lt"/>
        <a:ea typeface="+mn-ea"/>
        <a:cs typeface="+mn-cs"/>
      </a:defRPr>
    </a:lvl4pPr>
    <a:lvl5pPr marL="1828800" algn="l" rtl="0">
      <a:defRPr sz="1200" kern="1200">
        <a:solidFill>
          <a:schemeClr val="tx1"/>
        </a:solidFill>
        <a:latin typeface="+mn-lt"/>
        <a:ea typeface="+mn-ea"/>
        <a:cs typeface="+mn-cs"/>
      </a:defRPr>
    </a:lvl5pPr>
    <a:lvl6pPr marL="2286000" algn="l" rtl="0">
      <a:defRPr sz="1200" kern="1200">
        <a:solidFill>
          <a:schemeClr val="tx1"/>
        </a:solidFill>
        <a:latin typeface="+mn-lt"/>
        <a:ea typeface="+mn-ea"/>
        <a:cs typeface="+mn-cs"/>
      </a:defRPr>
    </a:lvl6pPr>
    <a:lvl7pPr marL="2743200" algn="l" rtl="0">
      <a:defRPr sz="1200" kern="1200">
        <a:solidFill>
          <a:schemeClr val="tx1"/>
        </a:solidFill>
        <a:latin typeface="+mn-lt"/>
        <a:ea typeface="+mn-ea"/>
        <a:cs typeface="+mn-cs"/>
      </a:defRPr>
    </a:lvl7pPr>
    <a:lvl8pPr marL="3200400" algn="l" rtl="0">
      <a:defRPr sz="1200" kern="1200">
        <a:solidFill>
          <a:schemeClr val="tx1"/>
        </a:solidFill>
        <a:latin typeface="+mn-lt"/>
        <a:ea typeface="+mn-ea"/>
        <a:cs typeface="+mn-cs"/>
      </a:defRPr>
    </a:lvl8pPr>
    <a:lvl9pPr marL="3657600" algn="l" rtl="0">
      <a:defRPr sz="1200" kern="1200">
        <a:solidFill>
          <a:schemeClr val="tx1"/>
        </a:solidFill>
        <a:latin typeface="+mn-lt"/>
        <a:ea typeface="+mn-ea"/>
        <a:cs typeface="+mn-cs"/>
      </a:defRPr>
    </a:lvl9pPr>
    <a:extLst/>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B26CD33-4337-4529-948A-94F6960B2374}" type="slidenum">
              <a:rPr lang="en-US" smtClean="0"/>
              <a:pPr/>
              <a:t>1</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lbum Cover">
    <p:spTree>
      <p:nvGrpSpPr>
        <p:cNvPr id="1" name=""/>
        <p:cNvGrpSpPr/>
        <p:nvPr/>
      </p:nvGrpSpPr>
      <p:grpSpPr>
        <a:xfrm>
          <a:off x="0" y="0"/>
          <a:ext cx="0" cy="0"/>
          <a:chOff x="0" y="0"/>
          <a:chExt cx="0" cy="0"/>
        </a:xfrm>
      </p:grpSpPr>
      <p:sp>
        <p:nvSpPr>
          <p:cNvPr id="24" name="Rectangle 7"/>
          <p:cNvSpPr>
            <a:spLocks noGrp="1"/>
          </p:cNvSpPr>
          <p:nvPr>
            <p:ph type="title" hasCustomPrompt="1"/>
          </p:nvPr>
        </p:nvSpPr>
        <p:spPr>
          <a:xfrm>
            <a:off x="228601" y="3962400"/>
            <a:ext cx="8298485" cy="1066800"/>
          </a:xfrm>
        </p:spPr>
        <p:txBody>
          <a:bodyPr bIns="0"/>
          <a:lstStyle>
            <a:lvl1pPr algn="r">
              <a:defRPr lang="en-US" dirty="0"/>
            </a:lvl1pPr>
            <a:extLst/>
          </a:lstStyle>
          <a:p>
            <a:r>
              <a:rPr lang="en-US" dirty="0"/>
              <a:t>Click to add photo album title</a:t>
            </a:r>
          </a:p>
        </p:txBody>
      </p:sp>
      <p:sp>
        <p:nvSpPr>
          <p:cNvPr id="30" name="Rectangle 7"/>
          <p:cNvSpPr>
            <a:spLocks/>
          </p:cNvSpPr>
          <p:nvPr/>
        </p:nvSpPr>
        <p:spPr>
          <a:xfrm>
            <a:off x="453736" y="5181600"/>
            <a:ext cx="8229600" cy="1143000"/>
          </a:xfrm>
          <a:prstGeom prst="rect">
            <a:avLst/>
          </a:prstGeom>
        </p:spPr>
        <p:txBody>
          <a:bodyPr vert="horz"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1" u="none" strike="noStrike" kern="0" cap="none" spc="0" normalizeH="0" baseline="0" noProof="0" dirty="0">
              <a:ln>
                <a:noFill/>
              </a:ln>
              <a:solidFill>
                <a:schemeClr val="tx1"/>
              </a:solidFill>
              <a:effectLst/>
              <a:uLnTx/>
              <a:uFillTx/>
              <a:latin typeface="+mj-lt"/>
              <a:ea typeface="+mj-ea"/>
              <a:cs typeface="+mj-cs"/>
            </a:endParaRPr>
          </a:p>
        </p:txBody>
      </p:sp>
      <p:sp>
        <p:nvSpPr>
          <p:cNvPr id="9" name="Rectangle 7"/>
          <p:cNvSpPr>
            <a:spLocks noGrp="1"/>
          </p:cNvSpPr>
          <p:nvPr>
            <p:ph type="body" sz="quarter" idx="10" hasCustomPrompt="1"/>
          </p:nvPr>
        </p:nvSpPr>
        <p:spPr>
          <a:xfrm>
            <a:off x="2133600" y="5133975"/>
            <a:ext cx="6386946" cy="1219200"/>
          </a:xfrm>
        </p:spPr>
        <p:txBody>
          <a:bodyPr vert="horz" tIns="0" anchor="t" anchorCtr="0">
            <a:noAutofit/>
          </a:bodyPr>
          <a:lstStyle>
            <a:lvl1pPr marL="0" marR="0" indent="0" algn="r" rtl="0" latinLnBrk="0">
              <a:spcBef>
                <a:spcPct val="20000"/>
              </a:spcBef>
              <a:buFontTx/>
              <a:buNone/>
              <a:defRPr sz="1800" i="0" baseline="0">
                <a:solidFill>
                  <a:schemeClr val="tx1"/>
                </a:solidFill>
                <a:latin typeface="+mn-lt"/>
                <a:ea typeface="+mn-ea"/>
                <a:cs typeface="+mn-cs"/>
              </a:defRPr>
            </a:lvl1pPr>
            <a:extLst/>
          </a:lstStyle>
          <a:p>
            <a:pPr lvl="0"/>
            <a:r>
              <a:rPr lang="en-US" dirty="0"/>
              <a:t>Click to add date and other details</a:t>
            </a:r>
          </a:p>
        </p:txBody>
      </p:sp>
      <p:sp>
        <p:nvSpPr>
          <p:cNvPr id="27" name="Rectangle 6"/>
          <p:cNvSpPr>
            <a:spLocks noGrp="1"/>
          </p:cNvSpPr>
          <p:nvPr>
            <p:ph type="pic" sz="quarter" idx="11"/>
          </p:nvPr>
        </p:nvSpPr>
        <p:spPr>
          <a:xfrm>
            <a:off x="6096000" y="1600200"/>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6" name="Rectangle 5"/>
          <p:cNvSpPr/>
          <p:nvPr userDrawn="1"/>
        </p:nvSpPr>
        <p:spPr>
          <a:xfrm>
            <a:off x="176844" y="186904"/>
            <a:ext cx="8763000" cy="6213896"/>
          </a:xfrm>
          <a:prstGeom prst="rect">
            <a:avLst/>
          </a:prstGeom>
          <a:noFill/>
          <a:ln w="9525" cap="rnd" cmpd="sng" algn="ctr">
            <a:solidFill>
              <a:schemeClr val="bg1">
                <a:tint val="85000"/>
              </a:schemeClr>
            </a:solidFill>
            <a:prstDash val="dash"/>
          </a:ln>
          <a:effectLst>
            <a:outerShdw blurRad="25400" dist="12700" dir="5400000" algn="tl" rotWithShape="0">
              <a:schemeClr val="bg1">
                <a:alpha val="60000"/>
              </a:scheme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a:spLocks noGrp="1"/>
          </p:cNvSpPr>
          <p:nvPr>
            <p:ph type="dt" sz="half" idx="12"/>
          </p:nvPr>
        </p:nvSpPr>
        <p:spPr/>
        <p:txBody>
          <a:bodyPr/>
          <a:lstStyle/>
          <a:p>
            <a:fld id="{F30C84A2-23CF-44F5-B813-5187ED5C7D1C}" type="datetimeFigureOut">
              <a:rPr lang="en-US" sz="1200" smtClean="0">
                <a:solidFill>
                  <a:schemeClr val="tx2"/>
                </a:solidFill>
              </a:rPr>
              <a:pPr/>
              <a:t>5/5/20</a:t>
            </a:fld>
            <a:endParaRPr lang="en-US" dirty="0"/>
          </a:p>
        </p:txBody>
      </p:sp>
      <p:sp>
        <p:nvSpPr>
          <p:cNvPr id="12" name="Rectangle 11"/>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13" name="Rectangle 12"/>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Up Landscape with Caption">
    <p:spTree>
      <p:nvGrpSpPr>
        <p:cNvPr id="1" name=""/>
        <p:cNvGrpSpPr/>
        <p:nvPr/>
      </p:nvGrpSpPr>
      <p:grpSpPr>
        <a:xfrm>
          <a:off x="0" y="0"/>
          <a:ext cx="0" cy="0"/>
          <a:chOff x="0" y="0"/>
          <a:chExt cx="0" cy="0"/>
        </a:xfrm>
      </p:grpSpPr>
      <p:sp>
        <p:nvSpPr>
          <p:cNvPr id="3" name="Rectangle 7"/>
          <p:cNvSpPr>
            <a:spLocks noGrp="1" noChangeAspect="1"/>
          </p:cNvSpPr>
          <p:nvPr>
            <p:ph type="pic" sz="quarter" idx="11"/>
          </p:nvPr>
        </p:nvSpPr>
        <p:spPr>
          <a:xfrm>
            <a:off x="466344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15" name="Rectangle 7"/>
          <p:cNvSpPr>
            <a:spLocks noGrp="1" noChangeAspect="1"/>
          </p:cNvSpPr>
          <p:nvPr>
            <p:ph type="pic" sz="quarter" idx="12"/>
          </p:nvPr>
        </p:nvSpPr>
        <p:spPr>
          <a:xfrm>
            <a:off x="457200" y="3403823"/>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26" name="Rectangle 7"/>
          <p:cNvSpPr>
            <a:spLocks noGrp="1" noChangeAspect="1"/>
          </p:cNvSpPr>
          <p:nvPr>
            <p:ph type="pic" sz="quarter" idx="13"/>
          </p:nvPr>
        </p:nvSpPr>
        <p:spPr>
          <a:xfrm>
            <a:off x="4663440" y="228600"/>
            <a:ext cx="4023360" cy="3017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27" name="Rectangle 11"/>
          <p:cNvSpPr>
            <a:spLocks noGrp="1"/>
          </p:cNvSpPr>
          <p:nvPr>
            <p:ph type="body" sz="quarter" idx="14" hasCustomPrompt="1"/>
          </p:nvPr>
        </p:nvSpPr>
        <p:spPr>
          <a:xfrm>
            <a:off x="457200" y="228600"/>
            <a:ext cx="4023360" cy="3017520"/>
          </a:xfrm>
        </p:spPr>
        <p:txBody>
          <a:bodyPr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5"/>
          </p:nvPr>
        </p:nvSpPr>
        <p:spPr/>
        <p:txBody>
          <a:bodyPr/>
          <a:lstStyle/>
          <a:p>
            <a:fld id="{F30C84A2-23CF-44F5-B813-5187ED5C7D1C}" type="datetimeFigureOut">
              <a:rPr lang="en-US" sz="1200" smtClean="0">
                <a:solidFill>
                  <a:schemeClr val="tx2"/>
                </a:solidFill>
              </a:rPr>
              <a:pPr/>
              <a:t>5/5/20</a:t>
            </a:fld>
            <a:endParaRPr lang="en-US" dirty="0"/>
          </a:p>
        </p:txBody>
      </p:sp>
      <p:sp>
        <p:nvSpPr>
          <p:cNvPr id="7" name="Rectangle 6"/>
          <p:cNvSpPr>
            <a:spLocks noGrp="1"/>
          </p:cNvSpPr>
          <p:nvPr>
            <p:ph type="sldNum" sz="quarter" idx="16"/>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7"/>
          </p:nvPr>
        </p:nvSpPr>
        <p:spPr/>
        <p:txBody>
          <a:bodyPr/>
          <a:lstStyle/>
          <a:p>
            <a:endParaRPr lang="en-US" dirty="0"/>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3-Up Mixed">
    <p:spTree>
      <p:nvGrpSpPr>
        <p:cNvPr id="1" name=""/>
        <p:cNvGrpSpPr/>
        <p:nvPr/>
      </p:nvGrpSpPr>
      <p:grpSpPr>
        <a:xfrm>
          <a:off x="0" y="0"/>
          <a:ext cx="0" cy="0"/>
          <a:chOff x="0" y="0"/>
          <a:chExt cx="0" cy="0"/>
        </a:xfrm>
      </p:grpSpPr>
      <p:sp>
        <p:nvSpPr>
          <p:cNvPr id="7" name="Rectangle 7"/>
          <p:cNvSpPr>
            <a:spLocks noGrp="1" noChangeAspect="1"/>
          </p:cNvSpPr>
          <p:nvPr>
            <p:ph type="pic" sz="quarter" idx="11"/>
          </p:nvPr>
        </p:nvSpPr>
        <p:spPr>
          <a:xfrm>
            <a:off x="5067300" y="3436620"/>
            <a:ext cx="3649900" cy="2889504"/>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Drag picture to placeholder or click icon to add</a:t>
            </a:r>
            <a:endParaRPr lang="en-US" dirty="0"/>
          </a:p>
        </p:txBody>
      </p:sp>
      <p:sp>
        <p:nvSpPr>
          <p:cNvPr id="29" name="Rectangle 7"/>
          <p:cNvSpPr>
            <a:spLocks noGrp="1" noChangeAspect="1"/>
          </p:cNvSpPr>
          <p:nvPr>
            <p:ph type="pic" sz="quarter" idx="12"/>
          </p:nvPr>
        </p:nvSpPr>
        <p:spPr>
          <a:xfrm>
            <a:off x="426720" y="384048"/>
            <a:ext cx="4457700" cy="5943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Drag picture to placeholder or click icon to add</a:t>
            </a:r>
            <a:endParaRPr lang="en-US" dirty="0"/>
          </a:p>
        </p:txBody>
      </p:sp>
      <p:sp>
        <p:nvSpPr>
          <p:cNvPr id="10" name="Rectangle 7"/>
          <p:cNvSpPr>
            <a:spLocks noGrp="1" noChangeAspect="1"/>
          </p:cNvSpPr>
          <p:nvPr>
            <p:ph type="pic" sz="quarter" idx="13"/>
          </p:nvPr>
        </p:nvSpPr>
        <p:spPr>
          <a:xfrm>
            <a:off x="5067300" y="389332"/>
            <a:ext cx="3657600" cy="2887269"/>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a:t>Drag picture to placeholder or click icon to add</a:t>
            </a:r>
            <a:endParaRPr lang="en-US" dirty="0"/>
          </a:p>
        </p:txBody>
      </p:sp>
      <p:sp>
        <p:nvSpPr>
          <p:cNvPr id="5" name="Rectangle 4"/>
          <p:cNvSpPr>
            <a:spLocks noGrp="1"/>
          </p:cNvSpPr>
          <p:nvPr>
            <p:ph type="dt" sz="half" idx="14"/>
          </p:nvPr>
        </p:nvSpPr>
        <p:spPr/>
        <p:txBody>
          <a:bodyPr/>
          <a:lstStyle/>
          <a:p>
            <a:fld id="{F30C84A2-23CF-44F5-B813-5187ED5C7D1C}" type="datetimeFigureOut">
              <a:rPr lang="en-US" sz="1200" smtClean="0">
                <a:solidFill>
                  <a:schemeClr val="tx2"/>
                </a:solidFill>
              </a:rPr>
              <a:pPr/>
              <a:t>5/5/20</a:t>
            </a:fld>
            <a:endParaRPr lang="en-US" dirty="0"/>
          </a:p>
        </p:txBody>
      </p:sp>
      <p:sp>
        <p:nvSpPr>
          <p:cNvPr id="6" name="Rectangle 5"/>
          <p:cNvSpPr>
            <a:spLocks noGrp="1"/>
          </p:cNvSpPr>
          <p:nvPr>
            <p:ph type="sldNum" sz="quarter" idx="15"/>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 preserve="1">
  <p:cSld name="4-Up Portrait with Captions">
    <p:spTree>
      <p:nvGrpSpPr>
        <p:cNvPr id="1" name=""/>
        <p:cNvGrpSpPr/>
        <p:nvPr/>
      </p:nvGrpSpPr>
      <p:grpSpPr>
        <a:xfrm>
          <a:off x="0" y="0"/>
          <a:ext cx="0" cy="0"/>
          <a:chOff x="0" y="0"/>
          <a:chExt cx="0" cy="0"/>
        </a:xfrm>
      </p:grpSpPr>
      <p:sp>
        <p:nvSpPr>
          <p:cNvPr id="31" name="Rectangle 7"/>
          <p:cNvSpPr>
            <a:spLocks noGrp="1"/>
          </p:cNvSpPr>
          <p:nvPr>
            <p:ph type="pic" sz="quarter" idx="14"/>
          </p:nvPr>
        </p:nvSpPr>
        <p:spPr>
          <a:xfrm>
            <a:off x="2229297" y="228600"/>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 name="Rectangle 7"/>
          <p:cNvSpPr>
            <a:spLocks noGrp="1"/>
          </p:cNvSpPr>
          <p:nvPr>
            <p:ph type="pic" sz="quarter" idx="26"/>
          </p:nvPr>
        </p:nvSpPr>
        <p:spPr>
          <a:xfrm>
            <a:off x="22292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10" name="Rectangle 7"/>
          <p:cNvSpPr>
            <a:spLocks noGrp="1" noChangeAspect="1"/>
          </p:cNvSpPr>
          <p:nvPr>
            <p:ph type="pic" sz="quarter" idx="25"/>
          </p:nvPr>
        </p:nvSpPr>
        <p:spPr>
          <a:xfrm>
            <a:off x="4672217" y="228600"/>
            <a:ext cx="2286000"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7" name="Rectangle 7"/>
          <p:cNvSpPr>
            <a:spLocks noGrp="1"/>
          </p:cNvSpPr>
          <p:nvPr>
            <p:ph type="pic" sz="quarter" idx="27"/>
          </p:nvPr>
        </p:nvSpPr>
        <p:spPr>
          <a:xfrm>
            <a:off x="4667697" y="3365392"/>
            <a:ext cx="228521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6" name="Rectangle 7"/>
          <p:cNvSpPr>
            <a:spLocks noGrp="1"/>
          </p:cNvSpPr>
          <p:nvPr>
            <p:ph type="body" sz="quarter" idx="16" hasCustomPrompt="1"/>
          </p:nvPr>
        </p:nvSpPr>
        <p:spPr>
          <a:xfrm>
            <a:off x="400497" y="1295400"/>
            <a:ext cx="1676400" cy="1905000"/>
          </a:xfrm>
        </p:spPr>
        <p:txBody>
          <a:bodyPr anchor="b" anchorCtr="0">
            <a:noAutofit/>
          </a:bodyPr>
          <a:lstStyle>
            <a:lvl1pPr marL="0" marR="0" indent="0" algn="r" rtl="0" latinLnBrk="0">
              <a:spcBef>
                <a:spcPct val="20000"/>
              </a:spcBef>
              <a:buFontTx/>
              <a:buNone/>
              <a:defRPr sz="1600" baseline="0">
                <a:solidFill>
                  <a:schemeClr val="tx1"/>
                </a:solidFill>
                <a:latin typeface="+mn-lt"/>
                <a:ea typeface="+mn-ea"/>
                <a:cs typeface="+mn-cs"/>
              </a:defRPr>
            </a:lvl1pPr>
            <a:extLst/>
          </a:lstStyle>
          <a:p>
            <a:pPr lvl="0"/>
            <a:r>
              <a:rPr lang="en-US" dirty="0"/>
              <a:t>Click to add caption</a:t>
            </a:r>
          </a:p>
        </p:txBody>
      </p:sp>
      <p:sp>
        <p:nvSpPr>
          <p:cNvPr id="14" name="Rectangle 7"/>
          <p:cNvSpPr>
            <a:spLocks noGrp="1"/>
          </p:cNvSpPr>
          <p:nvPr>
            <p:ph type="body" sz="quarter" idx="29" hasCustomPrompt="1"/>
          </p:nvPr>
        </p:nvSpPr>
        <p:spPr>
          <a:xfrm>
            <a:off x="7086600" y="1295400"/>
            <a:ext cx="1676400" cy="1905000"/>
          </a:xfrm>
        </p:spPr>
        <p:txBody>
          <a:bodyPr anchor="b" anchorCtr="0"/>
          <a:lstStyle>
            <a:lvl1pPr marL="0" marR="0" indent="0" algn="l">
              <a:buFontTx/>
              <a:buNone/>
              <a:defRPr sz="1600" baseline="0"/>
            </a:lvl1pPr>
            <a:extLst/>
          </a:lstStyle>
          <a:p>
            <a:pPr lvl="0"/>
            <a:r>
              <a:rPr lang="en-US" dirty="0"/>
              <a:t>Click to add caption</a:t>
            </a:r>
          </a:p>
        </p:txBody>
      </p:sp>
      <p:sp>
        <p:nvSpPr>
          <p:cNvPr id="4" name="Rectangle 7"/>
          <p:cNvSpPr>
            <a:spLocks noGrp="1"/>
          </p:cNvSpPr>
          <p:nvPr>
            <p:ph type="body" sz="quarter" idx="28" hasCustomPrompt="1"/>
          </p:nvPr>
        </p:nvSpPr>
        <p:spPr>
          <a:xfrm>
            <a:off x="400497" y="3352800"/>
            <a:ext cx="1676400" cy="1905000"/>
          </a:xfrm>
        </p:spPr>
        <p:txBody>
          <a:bodyPr anchor="t" anchorCtr="0"/>
          <a:lstStyle>
            <a:lvl1pPr marL="0" marR="0" indent="0" algn="r">
              <a:buFontTx/>
              <a:buNone/>
              <a:defRPr sz="1600" baseline="0"/>
            </a:lvl1pPr>
            <a:extLst/>
          </a:lstStyle>
          <a:p>
            <a:pPr lvl="0"/>
            <a:r>
              <a:rPr lang="en-US" dirty="0"/>
              <a:t>Click to add caption</a:t>
            </a:r>
          </a:p>
        </p:txBody>
      </p:sp>
      <p:sp>
        <p:nvSpPr>
          <p:cNvPr id="13" name="Rectangle 7"/>
          <p:cNvSpPr>
            <a:spLocks noGrp="1"/>
          </p:cNvSpPr>
          <p:nvPr>
            <p:ph type="body" sz="quarter" idx="30" hasCustomPrompt="1"/>
          </p:nvPr>
        </p:nvSpPr>
        <p:spPr>
          <a:xfrm>
            <a:off x="7086600" y="3352800"/>
            <a:ext cx="1676400" cy="1905000"/>
          </a:xfrm>
        </p:spPr>
        <p:txBody>
          <a:bodyPr anchor="t" anchorCtr="0"/>
          <a:lstStyle>
            <a:lvl1pPr marL="0" marR="0" indent="0" algn="l">
              <a:buFontTx/>
              <a:buNone/>
              <a:defRPr sz="1600" baseline="0"/>
            </a:lvl1pPr>
            <a:extLst/>
          </a:lstStyle>
          <a:p>
            <a:pPr lvl="0"/>
            <a:r>
              <a:rPr lang="en-US" dirty="0"/>
              <a:t>Click to add caption</a:t>
            </a:r>
          </a:p>
        </p:txBody>
      </p:sp>
      <p:sp>
        <p:nvSpPr>
          <p:cNvPr id="11" name="Rectangle 10"/>
          <p:cNvSpPr>
            <a:spLocks noGrp="1"/>
          </p:cNvSpPr>
          <p:nvPr>
            <p:ph type="dt" sz="half" idx="31"/>
          </p:nvPr>
        </p:nvSpPr>
        <p:spPr/>
        <p:txBody>
          <a:bodyPr/>
          <a:lstStyle/>
          <a:p>
            <a:fld id="{F30C84A2-23CF-44F5-B813-5187ED5C7D1C}" type="datetimeFigureOut">
              <a:rPr lang="en-US" sz="1200" smtClean="0">
                <a:solidFill>
                  <a:schemeClr val="tx2"/>
                </a:solidFill>
              </a:rPr>
              <a:pPr/>
              <a:t>5/5/20</a:t>
            </a:fld>
            <a:endParaRPr lang="en-US" dirty="0"/>
          </a:p>
        </p:txBody>
      </p:sp>
      <p:sp>
        <p:nvSpPr>
          <p:cNvPr id="12" name="Rectangle 11"/>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15" name="Rectangle 14"/>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4-Up landscape with Caption">
    <p:spTree>
      <p:nvGrpSpPr>
        <p:cNvPr id="1" name=""/>
        <p:cNvGrpSpPr/>
        <p:nvPr/>
      </p:nvGrpSpPr>
      <p:grpSpPr>
        <a:xfrm>
          <a:off x="0" y="0"/>
          <a:ext cx="0" cy="0"/>
          <a:chOff x="0" y="0"/>
          <a:chExt cx="0" cy="0"/>
        </a:xfrm>
      </p:grpSpPr>
      <p:sp>
        <p:nvSpPr>
          <p:cNvPr id="24" name="Rectangle 7"/>
          <p:cNvSpPr>
            <a:spLocks noGrp="1"/>
          </p:cNvSpPr>
          <p:nvPr>
            <p:ph type="pic" sz="quarter" idx="14"/>
          </p:nvPr>
        </p:nvSpPr>
        <p:spPr>
          <a:xfrm>
            <a:off x="926821" y="533400"/>
            <a:ext cx="3653297"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8" name="Rectangle 7"/>
          <p:cNvSpPr>
            <a:spLocks noGrp="1"/>
          </p:cNvSpPr>
          <p:nvPr>
            <p:ph type="body" sz="quarter" idx="16" hasCustomPrompt="1"/>
          </p:nvPr>
        </p:nvSpPr>
        <p:spPr>
          <a:xfrm>
            <a:off x="926821" y="61722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9" name="Rectangle 7"/>
          <p:cNvSpPr>
            <a:spLocks noGrp="1"/>
          </p:cNvSpPr>
          <p:nvPr>
            <p:ph type="pic" sz="quarter" idx="17"/>
          </p:nvPr>
        </p:nvSpPr>
        <p:spPr>
          <a:xfrm>
            <a:off x="4660621" y="5334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6" name="Rectangle 7"/>
          <p:cNvSpPr>
            <a:spLocks noGrp="1"/>
          </p:cNvSpPr>
          <p:nvPr>
            <p:ph type="pic" sz="quarter" idx="18"/>
          </p:nvPr>
        </p:nvSpPr>
        <p:spPr>
          <a:xfrm>
            <a:off x="9268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14" name="Rectangle 7"/>
          <p:cNvSpPr>
            <a:spLocks noGrp="1"/>
          </p:cNvSpPr>
          <p:nvPr>
            <p:ph type="pic" sz="quarter" idx="19"/>
          </p:nvPr>
        </p:nvSpPr>
        <p:spPr>
          <a:xfrm>
            <a:off x="4660621" y="3352800"/>
            <a:ext cx="3657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4" name="Rectangle 7"/>
          <p:cNvSpPr>
            <a:spLocks noGrp="1"/>
          </p:cNvSpPr>
          <p:nvPr>
            <p:ph type="body" sz="quarter" idx="22" hasCustomPrompt="1"/>
          </p:nvPr>
        </p:nvSpPr>
        <p:spPr>
          <a:xfrm>
            <a:off x="926821" y="1524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8" name="Rectangle 7"/>
          <p:cNvSpPr>
            <a:spLocks noGrp="1"/>
          </p:cNvSpPr>
          <p:nvPr>
            <p:ph type="body" sz="quarter" idx="23" hasCustomPrompt="1"/>
          </p:nvPr>
        </p:nvSpPr>
        <p:spPr>
          <a:xfrm>
            <a:off x="4660621" y="61722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6" name="Rectangle 7"/>
          <p:cNvSpPr>
            <a:spLocks noGrp="1"/>
          </p:cNvSpPr>
          <p:nvPr>
            <p:ph type="body" sz="quarter" idx="24" hasCustomPrompt="1"/>
          </p:nvPr>
        </p:nvSpPr>
        <p:spPr>
          <a:xfrm>
            <a:off x="4660621" y="152400"/>
            <a:ext cx="3657600" cy="304800"/>
          </a:xfrm>
        </p:spPr>
        <p:txBody>
          <a:bodyPr lIns="9144" anchor="t" anchorCtr="0"/>
          <a:lstStyle>
            <a:lvl1pPr marL="0" marR="0" indent="0" algn="l">
              <a:buFontTx/>
              <a:buNone/>
              <a:defRPr sz="1600" baseline="0"/>
            </a:lvl1pPr>
            <a:extLst/>
          </a:lstStyle>
          <a:p>
            <a:pPr lvl="0"/>
            <a:r>
              <a:rPr lang="en-US" dirty="0"/>
              <a:t>Click to add caption</a:t>
            </a:r>
          </a:p>
        </p:txBody>
      </p:sp>
      <p:sp>
        <p:nvSpPr>
          <p:cNvPr id="10" name="Rectangle 9"/>
          <p:cNvSpPr>
            <a:spLocks noGrp="1"/>
          </p:cNvSpPr>
          <p:nvPr>
            <p:ph type="dt" sz="half" idx="25"/>
          </p:nvPr>
        </p:nvSpPr>
        <p:spPr/>
        <p:txBody>
          <a:bodyPr/>
          <a:lstStyle/>
          <a:p>
            <a:fld id="{F30C84A2-23CF-44F5-B813-5187ED5C7D1C}" type="datetimeFigureOut">
              <a:rPr lang="en-US" sz="1200" smtClean="0">
                <a:solidFill>
                  <a:schemeClr val="tx2"/>
                </a:solidFill>
              </a:rPr>
              <a:pPr/>
              <a:t>5/5/20</a:t>
            </a:fld>
            <a:endParaRPr lang="en-US" dirty="0"/>
          </a:p>
        </p:txBody>
      </p:sp>
      <p:sp>
        <p:nvSpPr>
          <p:cNvPr id="11" name="Rectangle 10"/>
          <p:cNvSpPr>
            <a:spLocks noGrp="1"/>
          </p:cNvSpPr>
          <p:nvPr>
            <p:ph type="sldNum" sz="quarter" idx="26"/>
          </p:nvPr>
        </p:nvSpPr>
        <p:spPr/>
        <p:txBody>
          <a:bodyPr/>
          <a:lstStyle/>
          <a:p>
            <a:pPr algn="r"/>
            <a:fld id="{F99EC173-99AE-4773-AB25-02E469A13EAE}" type="slidenum">
              <a:rPr lang="en-US" sz="1200" smtClean="0">
                <a:solidFill>
                  <a:schemeClr val="tx2"/>
                </a:solidFill>
              </a:rPr>
              <a:pPr algn="r"/>
              <a:t>‹#›</a:t>
            </a:fld>
            <a:endParaRPr lang="en-US" dirty="0"/>
          </a:p>
        </p:txBody>
      </p:sp>
      <p:sp>
        <p:nvSpPr>
          <p:cNvPr id="12" name="Rectangle 11"/>
          <p:cNvSpPr>
            <a:spLocks noGrp="1"/>
          </p:cNvSpPr>
          <p:nvPr>
            <p:ph type="ftr" sz="quarter" idx="27"/>
          </p:nvPr>
        </p:nvSpPr>
        <p:spPr/>
        <p:txBody>
          <a:bodyPr/>
          <a:lstStyle/>
          <a:p>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4-Up Portrait with Large Caption">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1524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0" name="Rectangle 7"/>
          <p:cNvSpPr>
            <a:spLocks noGrp="1"/>
          </p:cNvSpPr>
          <p:nvPr>
            <p:ph type="pic" sz="quarter" idx="31"/>
          </p:nvPr>
        </p:nvSpPr>
        <p:spPr>
          <a:xfrm>
            <a:off x="454660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Rectangle 7"/>
          <p:cNvSpPr>
            <a:spLocks noGrp="1"/>
          </p:cNvSpPr>
          <p:nvPr>
            <p:ph type="pic" sz="quarter" idx="30"/>
          </p:nvPr>
        </p:nvSpPr>
        <p:spPr>
          <a:xfrm>
            <a:off x="2349060"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9" name="Rectangle 7"/>
          <p:cNvSpPr>
            <a:spLocks noGrp="1"/>
          </p:cNvSpPr>
          <p:nvPr>
            <p:ph type="pic" sz="quarter" idx="32"/>
          </p:nvPr>
        </p:nvSpPr>
        <p:spPr>
          <a:xfrm>
            <a:off x="6740166" y="1524000"/>
            <a:ext cx="2106985" cy="2809311"/>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4" name="Rectangle 7"/>
          <p:cNvSpPr>
            <a:spLocks noGrp="1"/>
          </p:cNvSpPr>
          <p:nvPr>
            <p:ph type="body" sz="quarter" idx="29" hasCustomPrompt="1"/>
          </p:nvPr>
        </p:nvSpPr>
        <p:spPr>
          <a:xfrm>
            <a:off x="152400" y="4495800"/>
            <a:ext cx="8763000" cy="1905000"/>
          </a:xfrm>
        </p:spPr>
        <p:txBody>
          <a:bodyPr anchor="t" anchorCtr="0"/>
          <a:lstStyle>
            <a:lvl1pPr marL="0" marR="0" indent="0" algn="l">
              <a:buFontTx/>
              <a:buNone/>
              <a:defRPr sz="2400" baseline="0"/>
            </a:lvl1pPr>
            <a:extLst/>
          </a:lstStyle>
          <a:p>
            <a:pPr lvl="0"/>
            <a:r>
              <a:rPr lang="en-US" dirty="0"/>
              <a:t>Click to add caption</a:t>
            </a:r>
          </a:p>
        </p:txBody>
      </p:sp>
      <p:sp>
        <p:nvSpPr>
          <p:cNvPr id="8" name="Rectangle 7"/>
          <p:cNvSpPr>
            <a:spLocks noGrp="1"/>
          </p:cNvSpPr>
          <p:nvPr>
            <p:ph type="dt" sz="half" idx="33"/>
          </p:nvPr>
        </p:nvSpPr>
        <p:spPr/>
        <p:txBody>
          <a:bodyPr/>
          <a:lstStyle/>
          <a:p>
            <a:fld id="{F30C84A2-23CF-44F5-B813-5187ED5C7D1C}" type="datetimeFigureOut">
              <a:rPr lang="en-US" sz="1200" smtClean="0">
                <a:solidFill>
                  <a:schemeClr val="tx2"/>
                </a:solidFill>
              </a:rPr>
              <a:pPr/>
              <a:t>5/5/20</a:t>
            </a:fld>
            <a:endParaRPr lang="en-US" dirty="0"/>
          </a:p>
        </p:txBody>
      </p:sp>
      <p:sp>
        <p:nvSpPr>
          <p:cNvPr id="9" name="Rectangle 8"/>
          <p:cNvSpPr>
            <a:spLocks noGrp="1"/>
          </p:cNvSpPr>
          <p:nvPr>
            <p:ph type="sldNum" sz="quarter" idx="34"/>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5"/>
          </p:nvPr>
        </p:nvSpPr>
        <p:spPr/>
        <p:txBody>
          <a:bodyPr/>
          <a:lstStyle/>
          <a:p>
            <a:endParaRPr lang="en-US" dirty="0"/>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 preserve="1">
  <p:cSld name="4-Up: 1 Portrait with  3 Landscape">
    <p:spTree>
      <p:nvGrpSpPr>
        <p:cNvPr id="1" name=""/>
        <p:cNvGrpSpPr/>
        <p:nvPr/>
      </p:nvGrpSpPr>
      <p:grpSpPr>
        <a:xfrm>
          <a:off x="0" y="0"/>
          <a:ext cx="0" cy="0"/>
          <a:chOff x="0" y="0"/>
          <a:chExt cx="0" cy="0"/>
        </a:xfrm>
      </p:grpSpPr>
      <p:sp>
        <p:nvSpPr>
          <p:cNvPr id="26" name="Rectangle 7"/>
          <p:cNvSpPr>
            <a:spLocks noGrp="1"/>
          </p:cNvSpPr>
          <p:nvPr>
            <p:ph type="pic" sz="quarter" idx="14"/>
          </p:nvPr>
        </p:nvSpPr>
        <p:spPr>
          <a:xfrm>
            <a:off x="685800" y="257665"/>
            <a:ext cx="4617720" cy="6172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4" name="Rectangle 7"/>
          <p:cNvSpPr>
            <a:spLocks noGrp="1" noChangeAspect="1"/>
          </p:cNvSpPr>
          <p:nvPr>
            <p:ph type="pic" sz="quarter" idx="18"/>
          </p:nvPr>
        </p:nvSpPr>
        <p:spPr>
          <a:xfrm>
            <a:off x="5788848" y="257665"/>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6" name="Rectangle 7"/>
          <p:cNvSpPr>
            <a:spLocks noGrp="1" noChangeAspect="1"/>
          </p:cNvSpPr>
          <p:nvPr>
            <p:ph type="pic" sz="quarter" idx="22"/>
          </p:nvPr>
        </p:nvSpPr>
        <p:spPr>
          <a:xfrm>
            <a:off x="5788848" y="2432657"/>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14" name="Rectangle 7"/>
          <p:cNvSpPr>
            <a:spLocks noGrp="1" noChangeAspect="1"/>
          </p:cNvSpPr>
          <p:nvPr>
            <p:ph type="pic" sz="quarter" idx="23"/>
          </p:nvPr>
        </p:nvSpPr>
        <p:spPr>
          <a:xfrm>
            <a:off x="5788848" y="4607649"/>
            <a:ext cx="2438402" cy="1828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Rectangle 6"/>
          <p:cNvSpPr>
            <a:spLocks noGrp="1"/>
          </p:cNvSpPr>
          <p:nvPr>
            <p:ph type="dt" sz="half" idx="24"/>
          </p:nvPr>
        </p:nvSpPr>
        <p:spPr/>
        <p:txBody>
          <a:bodyPr/>
          <a:lstStyle/>
          <a:p>
            <a:fld id="{F30C84A2-23CF-44F5-B813-5187ED5C7D1C}" type="datetimeFigureOut">
              <a:rPr lang="en-US" sz="1200" smtClean="0">
                <a:solidFill>
                  <a:schemeClr val="tx2"/>
                </a:solidFill>
              </a:rPr>
              <a:pPr/>
              <a:t>5/5/20</a:t>
            </a:fld>
            <a:endParaRPr lang="en-US" dirty="0"/>
          </a:p>
        </p:txBody>
      </p:sp>
      <p:sp>
        <p:nvSpPr>
          <p:cNvPr id="8" name="Rectangle 7"/>
          <p:cNvSpPr>
            <a:spLocks noGrp="1"/>
          </p:cNvSpPr>
          <p:nvPr>
            <p:ph type="sldNum" sz="quarter" idx="25"/>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6"/>
          </p:nvPr>
        </p:nvSpPr>
        <p:spPr/>
        <p:txBody>
          <a:bodyPr/>
          <a:lstStyle/>
          <a:p>
            <a:endParaRPr lang="en-US" dirty="0"/>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 preserve="1">
  <p:cSld name="5-up: 3 Landscape with 2 Portrait">
    <p:spTree>
      <p:nvGrpSpPr>
        <p:cNvPr id="1" name=""/>
        <p:cNvGrpSpPr/>
        <p:nvPr/>
      </p:nvGrpSpPr>
      <p:grpSpPr>
        <a:xfrm>
          <a:off x="0" y="0"/>
          <a:ext cx="0" cy="0"/>
          <a:chOff x="0" y="0"/>
          <a:chExt cx="0" cy="0"/>
        </a:xfrm>
      </p:grpSpPr>
      <p:sp>
        <p:nvSpPr>
          <p:cNvPr id="9" name="Rectangle 7"/>
          <p:cNvSpPr>
            <a:spLocks noGrp="1"/>
          </p:cNvSpPr>
          <p:nvPr>
            <p:ph type="pic" sz="quarter" idx="14"/>
          </p:nvPr>
        </p:nvSpPr>
        <p:spPr>
          <a:xfrm>
            <a:off x="609600" y="34290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7" name="Rectangle 7"/>
          <p:cNvSpPr>
            <a:spLocks noGrp="1"/>
          </p:cNvSpPr>
          <p:nvPr>
            <p:ph type="pic" sz="quarter" idx="17"/>
          </p:nvPr>
        </p:nvSpPr>
        <p:spPr>
          <a:xfrm>
            <a:off x="3033848" y="228600"/>
            <a:ext cx="5562600" cy="4171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1" name="Rectangle 7"/>
          <p:cNvSpPr>
            <a:spLocks noGrp="1"/>
          </p:cNvSpPr>
          <p:nvPr>
            <p:ph type="pic" sz="quarter" idx="26"/>
          </p:nvPr>
        </p:nvSpPr>
        <p:spPr>
          <a:xfrm>
            <a:off x="609600" y="228600"/>
            <a:ext cx="2070154" cy="29718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6" name="Rectangle 7"/>
          <p:cNvSpPr>
            <a:spLocks noGrp="1" noChangeAspect="1"/>
          </p:cNvSpPr>
          <p:nvPr>
            <p:ph type="pic" sz="quarter" idx="27"/>
          </p:nvPr>
        </p:nvSpPr>
        <p:spPr>
          <a:xfrm>
            <a:off x="5943600" y="4495800"/>
            <a:ext cx="2666999"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3" name="Rectangle 7"/>
          <p:cNvSpPr>
            <a:spLocks noGrp="1" noChangeAspect="1"/>
          </p:cNvSpPr>
          <p:nvPr>
            <p:ph type="pic" sz="quarter" idx="28"/>
          </p:nvPr>
        </p:nvSpPr>
        <p:spPr>
          <a:xfrm>
            <a:off x="3033848" y="4495800"/>
            <a:ext cx="2757352" cy="187452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Rectangle 6"/>
          <p:cNvSpPr>
            <a:spLocks noGrp="1"/>
          </p:cNvSpPr>
          <p:nvPr>
            <p:ph type="dt" sz="half" idx="29"/>
          </p:nvPr>
        </p:nvSpPr>
        <p:spPr/>
        <p:txBody>
          <a:bodyPr/>
          <a:lstStyle/>
          <a:p>
            <a:fld id="{F30C84A2-23CF-44F5-B813-5187ED5C7D1C}" type="datetimeFigureOut">
              <a:rPr lang="en-US" sz="1200" smtClean="0">
                <a:solidFill>
                  <a:schemeClr val="tx2"/>
                </a:solidFill>
              </a:rPr>
              <a:pPr/>
              <a:t>5/5/20</a:t>
            </a:fld>
            <a:endParaRPr lang="en-US" dirty="0"/>
          </a:p>
        </p:txBody>
      </p:sp>
      <p:sp>
        <p:nvSpPr>
          <p:cNvPr id="8" name="Rectangle 7"/>
          <p:cNvSpPr>
            <a:spLocks noGrp="1"/>
          </p:cNvSpPr>
          <p:nvPr>
            <p:ph type="sldNum" sz="quarter" idx="30"/>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31"/>
          </p:nvPr>
        </p:nvSpPr>
        <p:spPr/>
        <p:txBody>
          <a:bodyPr/>
          <a:lstStyle/>
          <a:p>
            <a:endParaRPr lang="en-US" dirty="0"/>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x" preserve="1">
  <p:cSld name="5-Up: 3 Portrait with 2 Landscape">
    <p:spTree>
      <p:nvGrpSpPr>
        <p:cNvPr id="1" name=""/>
        <p:cNvGrpSpPr/>
        <p:nvPr/>
      </p:nvGrpSpPr>
      <p:grpSpPr>
        <a:xfrm>
          <a:off x="0" y="0"/>
          <a:ext cx="0" cy="0"/>
          <a:chOff x="0" y="0"/>
          <a:chExt cx="0" cy="0"/>
        </a:xfrm>
      </p:grpSpPr>
      <p:sp>
        <p:nvSpPr>
          <p:cNvPr id="17" name="Rectangle 7"/>
          <p:cNvSpPr>
            <a:spLocks noGrp="1"/>
          </p:cNvSpPr>
          <p:nvPr>
            <p:ph type="pic" sz="quarter" idx="26"/>
          </p:nvPr>
        </p:nvSpPr>
        <p:spPr>
          <a:xfrm>
            <a:off x="5121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3" name="Rectangle 7"/>
          <p:cNvSpPr>
            <a:spLocks noGrp="1"/>
          </p:cNvSpPr>
          <p:nvPr>
            <p:ph type="pic" sz="quarter" idx="29"/>
          </p:nvPr>
        </p:nvSpPr>
        <p:spPr>
          <a:xfrm>
            <a:off x="51213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0" name="Rectangle 7"/>
          <p:cNvSpPr>
            <a:spLocks noGrp="1"/>
          </p:cNvSpPr>
          <p:nvPr>
            <p:ph type="pic" sz="quarter" idx="30"/>
          </p:nvPr>
        </p:nvSpPr>
        <p:spPr>
          <a:xfrm>
            <a:off x="4718374" y="228600"/>
            <a:ext cx="39624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2" name="Rectangle 7"/>
          <p:cNvSpPr>
            <a:spLocks noGrp="1"/>
          </p:cNvSpPr>
          <p:nvPr>
            <p:ph type="pic" sz="quarter" idx="27"/>
          </p:nvPr>
        </p:nvSpPr>
        <p:spPr>
          <a:xfrm>
            <a:off x="32934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31" name="Rectangle 7"/>
          <p:cNvSpPr>
            <a:spLocks noGrp="1"/>
          </p:cNvSpPr>
          <p:nvPr>
            <p:ph type="pic" sz="quarter" idx="28"/>
          </p:nvPr>
        </p:nvSpPr>
        <p:spPr>
          <a:xfrm>
            <a:off x="6074734" y="3124200"/>
            <a:ext cx="2606040" cy="32766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7" name="Rectangle 6"/>
          <p:cNvSpPr>
            <a:spLocks noGrp="1"/>
          </p:cNvSpPr>
          <p:nvPr>
            <p:ph type="dt" sz="half" idx="31"/>
          </p:nvPr>
        </p:nvSpPr>
        <p:spPr/>
        <p:txBody>
          <a:bodyPr/>
          <a:lstStyle/>
          <a:p>
            <a:fld id="{F30C84A2-23CF-44F5-B813-5187ED5C7D1C}" type="datetimeFigureOut">
              <a:rPr lang="en-US" sz="1200" smtClean="0">
                <a:solidFill>
                  <a:schemeClr val="tx2"/>
                </a:solidFill>
              </a:rPr>
              <a:pPr/>
              <a:t>5/5/20</a:t>
            </a:fld>
            <a:endParaRPr lang="en-US" dirty="0"/>
          </a:p>
        </p:txBody>
      </p:sp>
      <p:sp>
        <p:nvSpPr>
          <p:cNvPr id="8" name="Rectangle 7"/>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3050273" y="16002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3048000" y="48768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5" name="Rectangle 4"/>
          <p:cNvSpPr>
            <a:spLocks noGrp="1"/>
          </p:cNvSpPr>
          <p:nvPr>
            <p:ph type="dt" sz="half" idx="16"/>
          </p:nvPr>
        </p:nvSpPr>
        <p:spPr/>
        <p:txBody>
          <a:bodyPr/>
          <a:lstStyle/>
          <a:p>
            <a:fld id="{F30C84A2-23CF-44F5-B813-5187ED5C7D1C}" type="datetimeFigureOut">
              <a:rPr lang="en-US" sz="1200" smtClean="0">
                <a:solidFill>
                  <a:schemeClr val="tx2"/>
                </a:solidFill>
              </a:rPr>
              <a:pPr/>
              <a:t>5/5/20</a:t>
            </a:fld>
            <a:endParaRPr lang="en-US" dirty="0"/>
          </a:p>
        </p:txBody>
      </p:sp>
      <p:sp>
        <p:nvSpPr>
          <p:cNvPr id="6" name="Rectangle 5"/>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Up Square with Caption">
    <p:spTree>
      <p:nvGrpSpPr>
        <p:cNvPr id="1" name=""/>
        <p:cNvGrpSpPr/>
        <p:nvPr/>
      </p:nvGrpSpPr>
      <p:grpSpPr>
        <a:xfrm>
          <a:off x="0" y="0"/>
          <a:ext cx="0" cy="0"/>
          <a:chOff x="0" y="0"/>
          <a:chExt cx="0" cy="0"/>
        </a:xfrm>
      </p:grpSpPr>
      <p:sp>
        <p:nvSpPr>
          <p:cNvPr id="4" name="W¥ل云玗İαЂôÁûÂÚ丫:Pïçtúrê Plå¢éhõlðér 表¥鷗字㌍ 表_W 3"/>
          <p:cNvSpPr>
            <a:spLocks noGrp="1" noChangeAspect="1"/>
          </p:cNvSpPr>
          <p:nvPr>
            <p:ph type="pic" sz="quarter" idx="10"/>
          </p:nvPr>
        </p:nvSpPr>
        <p:spPr>
          <a:xfrm>
            <a:off x="4955273"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6" name="W¥ل云玗İαЂôÁûÂÚ丫:Pïçtúrê Plå¢éhõlðér 表¥鷗字㌍ 表_W 5"/>
          <p:cNvSpPr>
            <a:spLocks noGrp="1" noChangeAspect="1"/>
          </p:cNvSpPr>
          <p:nvPr>
            <p:ph type="pic" sz="quarter" idx="14"/>
          </p:nvPr>
        </p:nvSpPr>
        <p:spPr>
          <a:xfrm>
            <a:off x="1143000" y="1371600"/>
            <a:ext cx="3198127" cy="32004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7" name="W¥ل云玗İαЂÕØÚáÛ丫:Téxt Plàçèhòlðêr 表¥鷗字㌍_W 6"/>
          <p:cNvSpPr>
            <a:spLocks noGrp="1"/>
          </p:cNvSpPr>
          <p:nvPr>
            <p:ph type="body" sz="quarter" idx="15" hasCustomPrompt="1"/>
          </p:nvPr>
        </p:nvSpPr>
        <p:spPr>
          <a:xfrm>
            <a:off x="4953000" y="46482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8" name="W¥ل云玗İαЂÕØÚáÛ丫:Téxt Plàçèhòlðêr 表¥鷗字㌍_W 7"/>
          <p:cNvSpPr>
            <a:spLocks noGrp="1"/>
          </p:cNvSpPr>
          <p:nvPr>
            <p:ph type="body" sz="quarter" idx="16" hasCustomPrompt="1"/>
          </p:nvPr>
        </p:nvSpPr>
        <p:spPr>
          <a:xfrm>
            <a:off x="1143000" y="4648200"/>
            <a:ext cx="3200400" cy="1295400"/>
          </a:xfrm>
        </p:spPr>
        <p:txBody>
          <a:bodyPr tIns="91440" rIns="9144" bIns="91440" anchor="t"/>
          <a:lstStyle>
            <a:lvl1pPr marL="0" marR="0" indent="0" algn="l">
              <a:buFontTx/>
              <a:buNone/>
              <a:defRPr sz="1800" i="0"/>
            </a:lvl1pPr>
            <a:extLst/>
          </a:lstStyle>
          <a:p>
            <a:pPr lvl="0"/>
            <a:r>
              <a:rPr lang="en-US" dirty="0"/>
              <a:t>Click to add caption</a:t>
            </a:r>
          </a:p>
        </p:txBody>
      </p:sp>
      <p:sp>
        <p:nvSpPr>
          <p:cNvPr id="9" name="Rectangle 8"/>
          <p:cNvSpPr>
            <a:spLocks noGrp="1"/>
          </p:cNvSpPr>
          <p:nvPr>
            <p:ph type="dt" sz="half" idx="17"/>
          </p:nvPr>
        </p:nvSpPr>
        <p:spPr/>
        <p:txBody>
          <a:bodyPr/>
          <a:lstStyle/>
          <a:p>
            <a:fld id="{F30C84A2-23CF-44F5-B813-5187ED5C7D1C}" type="datetimeFigureOut">
              <a:rPr lang="en-US" sz="1200" smtClean="0">
                <a:solidFill>
                  <a:schemeClr val="tx2"/>
                </a:solidFill>
              </a:rPr>
              <a:pPr/>
              <a:t>5/5/20</a:t>
            </a:fld>
            <a:endParaRPr lang="en-US" dirty="0"/>
          </a:p>
        </p:txBody>
      </p:sp>
      <p:sp>
        <p:nvSpPr>
          <p:cNvPr id="10" name="Rectangle 9"/>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1" name="Rectangle 10"/>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Landscape with Caption">
    <p:spTree>
      <p:nvGrpSpPr>
        <p:cNvPr id="1" name=""/>
        <p:cNvGrpSpPr/>
        <p:nvPr/>
      </p:nvGrpSpPr>
      <p:grpSpPr>
        <a:xfrm>
          <a:off x="0" y="0"/>
          <a:ext cx="0" cy="0"/>
          <a:chOff x="0" y="0"/>
          <a:chExt cx="0" cy="0"/>
        </a:xfrm>
      </p:grpSpPr>
      <p:sp>
        <p:nvSpPr>
          <p:cNvPr id="5" name="Rectangle 9"/>
          <p:cNvSpPr>
            <a:spLocks noGrp="1" noChangeAspect="1"/>
          </p:cNvSpPr>
          <p:nvPr>
            <p:ph type="pic" sz="quarter" idx="10"/>
          </p:nvPr>
        </p:nvSpPr>
        <p:spPr>
          <a:xfrm>
            <a:off x="914400" y="294590"/>
            <a:ext cx="7467600" cy="56007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lstStyle>
            <a:lvl1pPr marL="0" marR="0" indent="1588" algn="ctr" rtl="0" latinLnBrk="0">
              <a:spcBef>
                <a:spcPct val="20000"/>
              </a:spcBef>
              <a:buFontTx/>
              <a:buNone/>
              <a:defRPr lang="en-US" i="0" smtClean="0">
                <a:solidFill>
                  <a:schemeClr val="tx1"/>
                </a:solidFill>
                <a:latin typeface="+mn-lt"/>
                <a:ea typeface="+mn-ea"/>
                <a:cs typeface="+mn-cs"/>
              </a:defRPr>
            </a:lvl1pPr>
            <a:extLst/>
          </a:lstStyle>
          <a:p>
            <a:pPr marL="0" marR="0" indent="1588" algn="ctr" rtl="0" latinLnBrk="0">
              <a:spcBef>
                <a:spcPct val="20000"/>
              </a:spcBef>
              <a:buFontTx/>
              <a:buNone/>
            </a:pPr>
            <a:r>
              <a:rPr lang="en-US" sz="2400" i="0">
                <a:solidFill>
                  <a:schemeClr val="tx1"/>
                </a:solidFill>
                <a:latin typeface="+mn-lt"/>
                <a:ea typeface="+mn-ea"/>
                <a:cs typeface="+mn-cs"/>
              </a:rPr>
              <a:t>Drag picture to placeholder or click icon to add</a:t>
            </a:r>
            <a:endParaRPr lang="en-US" i="0" dirty="0"/>
          </a:p>
        </p:txBody>
      </p:sp>
      <p:sp>
        <p:nvSpPr>
          <p:cNvPr id="7" name="Rectangle 5"/>
          <p:cNvSpPr>
            <a:spLocks noGrp="1"/>
          </p:cNvSpPr>
          <p:nvPr>
            <p:ph type="body" sz="quarter" idx="11" hasCustomPrompt="1"/>
          </p:nvPr>
        </p:nvSpPr>
        <p:spPr>
          <a:xfrm>
            <a:off x="914400" y="6019800"/>
            <a:ext cx="7467600" cy="381000"/>
          </a:xfrm>
        </p:spPr>
        <p:txBody>
          <a:bodyPr rIns="9144"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5/5/20</a:t>
            </a:fld>
            <a:endParaRPr lang="en-US" dirty="0"/>
          </a:p>
        </p:txBody>
      </p:sp>
      <p:sp>
        <p:nvSpPr>
          <p:cNvPr id="6" name="Rectangle 5"/>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anorama">
    <p:spTree>
      <p:nvGrpSpPr>
        <p:cNvPr id="1" name=""/>
        <p:cNvGrpSpPr/>
        <p:nvPr/>
      </p:nvGrpSpPr>
      <p:grpSpPr>
        <a:xfrm>
          <a:off x="0" y="0"/>
          <a:ext cx="0" cy="0"/>
          <a:chOff x="0" y="0"/>
          <a:chExt cx="0" cy="0"/>
        </a:xfrm>
      </p:grpSpPr>
      <p:sp>
        <p:nvSpPr>
          <p:cNvPr id="3" name="W¥ل云玗İαЂôÁûÂÚ丫:Pïçtúrê Plå¢éhõlðér 表¥鷗字㌍ 表_W 2"/>
          <p:cNvSpPr>
            <a:spLocks noGrp="1"/>
          </p:cNvSpPr>
          <p:nvPr>
            <p:ph type="pic" sz="quarter" idx="30"/>
          </p:nvPr>
        </p:nvSpPr>
        <p:spPr>
          <a:xfrm>
            <a:off x="457200" y="2057400"/>
            <a:ext cx="8229600" cy="274320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4" name="W¥ل云玗İαЂÕØÚáÛ丫:Téxt Plàçèhòlðêr 表¥鷗字㌍_W 3"/>
          <p:cNvSpPr>
            <a:spLocks noGrp="1"/>
          </p:cNvSpPr>
          <p:nvPr>
            <p:ph type="body" sz="quarter" idx="12" hasCustomPrompt="1"/>
          </p:nvPr>
        </p:nvSpPr>
        <p:spPr>
          <a:xfrm>
            <a:off x="457200" y="4876800"/>
            <a:ext cx="8229600" cy="1447800"/>
          </a:xfrm>
        </p:spPr>
        <p:txBody>
          <a:bodyPr tIns="91440" rIns="9144" bIns="91440" anchor="t"/>
          <a:lstStyle>
            <a:lvl1pPr marL="0" marR="0" indent="0" algn="l">
              <a:buFontTx/>
              <a:buNone/>
              <a:defRPr sz="1800" i="0"/>
            </a:lvl1pPr>
            <a:extLst/>
          </a:lstStyle>
          <a:p>
            <a:pPr lvl="0"/>
            <a:r>
              <a:rPr lang="en-US" dirty="0"/>
              <a:t>Click to add caption</a:t>
            </a:r>
          </a:p>
        </p:txBody>
      </p:sp>
      <p:sp>
        <p:nvSpPr>
          <p:cNvPr id="5" name="Rectangle 4"/>
          <p:cNvSpPr>
            <a:spLocks noGrp="1"/>
          </p:cNvSpPr>
          <p:nvPr>
            <p:ph type="dt" sz="half" idx="31"/>
          </p:nvPr>
        </p:nvSpPr>
        <p:spPr/>
        <p:txBody>
          <a:bodyPr/>
          <a:lstStyle/>
          <a:p>
            <a:fld id="{F30C84A2-23CF-44F5-B813-5187ED5C7D1C}" type="datetimeFigureOut">
              <a:rPr lang="en-US" sz="1200" smtClean="0">
                <a:solidFill>
                  <a:schemeClr val="tx2"/>
                </a:solidFill>
              </a:rPr>
              <a:pPr/>
              <a:t>5/5/20</a:t>
            </a:fld>
            <a:endParaRPr lang="en-US" dirty="0"/>
          </a:p>
        </p:txBody>
      </p:sp>
      <p:sp>
        <p:nvSpPr>
          <p:cNvPr id="6" name="Rectangle 5"/>
          <p:cNvSpPr>
            <a:spLocks noGrp="1"/>
          </p:cNvSpPr>
          <p:nvPr>
            <p:ph type="sldNum" sz="quarter" idx="32"/>
          </p:nvPr>
        </p:nvSpPr>
        <p:spPr/>
        <p:txBody>
          <a:bodyPr/>
          <a:lstStyle/>
          <a:p>
            <a:pPr algn="r"/>
            <a:fld id="{F99EC173-99AE-4773-AB25-02E469A13EAE}" type="slidenum">
              <a:rPr lang="en-US" sz="1200" smtClean="0">
                <a:solidFill>
                  <a:schemeClr val="tx2"/>
                </a:solidFill>
              </a:rPr>
              <a:pPr algn="r"/>
              <a:t>‹#›</a:t>
            </a:fld>
            <a:endParaRPr lang="en-US" dirty="0"/>
          </a:p>
        </p:txBody>
      </p:sp>
      <p:sp>
        <p:nvSpPr>
          <p:cNvPr id="7" name="Rectangle 6"/>
          <p:cNvSpPr>
            <a:spLocks noGrp="1"/>
          </p:cNvSpPr>
          <p:nvPr>
            <p:ph type="ftr" sz="quarter" idx="33"/>
          </p:nvPr>
        </p:nvSpPr>
        <p:spPr/>
        <p:txBody>
          <a:bodyPr/>
          <a:lstStyle/>
          <a:p>
            <a:endParaRPr lang="en-US" dirty="0"/>
          </a:p>
        </p:txBody>
      </p:sp>
    </p:spTree>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3" name="Rectangle 13"/>
          <p:cNvSpPr>
            <a:spLocks noGrp="1"/>
          </p:cNvSpPr>
          <p:nvPr>
            <p:ph type="title"/>
          </p:nvPr>
        </p:nvSpPr>
        <p:spPr/>
        <p:txBody>
          <a:bodyPr anchor="ctr"/>
          <a:lstStyle/>
          <a:p>
            <a:r>
              <a:rPr lang="en-US" noProof="1"/>
              <a:t>Click to edit Master title style</a:t>
            </a:r>
            <a:endParaRPr lang="en-US"/>
          </a:p>
        </p:txBody>
      </p:sp>
      <p:sp>
        <p:nvSpPr>
          <p:cNvPr id="14" name="Rectangle 6"/>
          <p:cNvSpPr>
            <a:spLocks noGrp="1"/>
          </p:cNvSpPr>
          <p:nvPr>
            <p:ph idx="1"/>
          </p:nvPr>
        </p:nvSpPr>
        <p:spPr/>
        <p:txBody>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a:p>
        </p:txBody>
      </p:sp>
      <p:sp>
        <p:nvSpPr>
          <p:cNvPr id="2" name="Rectangle 7"/>
          <p:cNvSpPr>
            <a:spLocks noGrp="1"/>
          </p:cNvSpPr>
          <p:nvPr>
            <p:ph type="dt" sz="half" idx="10"/>
          </p:nvPr>
        </p:nvSpPr>
        <p:spPr/>
        <p:txBody>
          <a:bodyPr/>
          <a:lstStyle/>
          <a:p>
            <a:fld id="{ACB2EC6F-6501-4E04-BD6C-A8A6CABB2C5B}" type="datetimeFigureOut">
              <a:rPr lang="en-US" smtClean="0"/>
              <a:pPr/>
              <a:t>5/5/20</a:t>
            </a:fld>
            <a:endParaRPr lang="en-US" dirty="0"/>
          </a:p>
        </p:txBody>
      </p:sp>
      <p:sp>
        <p:nvSpPr>
          <p:cNvPr id="27" name="Rectangle 19"/>
          <p:cNvSpPr>
            <a:spLocks noGrp="1"/>
          </p:cNvSpPr>
          <p:nvPr>
            <p:ph type="ftr" sz="quarter" idx="11"/>
          </p:nvPr>
        </p:nvSpPr>
        <p:spPr/>
        <p:txBody>
          <a:bodyPr/>
          <a:lstStyle/>
          <a:p>
            <a:endParaRPr lang="en-US" dirty="0"/>
          </a:p>
        </p:txBody>
      </p:sp>
      <p:sp>
        <p:nvSpPr>
          <p:cNvPr id="24" name="Rectangle 26"/>
          <p:cNvSpPr>
            <a:spLocks noGrp="1"/>
          </p:cNvSpPr>
          <p:nvPr>
            <p:ph type="sldNum" sz="quarter" idx="12"/>
          </p:nvPr>
        </p:nvSpPr>
        <p:spPr/>
        <p:txBody>
          <a:bodyPr/>
          <a:lstStyle/>
          <a:p>
            <a:fld id="{963B0023-0CED-47F7-85AE-654F0B232C29}" type="slidenum">
              <a:rPr lang="en-US" smtClean="0"/>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reserve="1">
  <p:cSld name="Portrait with Caption">
    <p:spTree>
      <p:nvGrpSpPr>
        <p:cNvPr id="1" name=""/>
        <p:cNvGrpSpPr/>
        <p:nvPr/>
      </p:nvGrpSpPr>
      <p:grpSpPr>
        <a:xfrm>
          <a:off x="0" y="0"/>
          <a:ext cx="0" cy="0"/>
          <a:chOff x="0" y="0"/>
          <a:chExt cx="0" cy="0"/>
        </a:xfrm>
      </p:grpSpPr>
      <p:sp>
        <p:nvSpPr>
          <p:cNvPr id="11" name="Rectangle 8"/>
          <p:cNvSpPr>
            <a:spLocks noGrp="1"/>
          </p:cNvSpPr>
          <p:nvPr>
            <p:ph type="pic" sz="quarter" idx="10"/>
          </p:nvPr>
        </p:nvSpPr>
        <p:spPr>
          <a:xfrm>
            <a:off x="419375" y="233241"/>
            <a:ext cx="4640305" cy="61722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i="0"/>
              <a:t>Drag picture to placeholder or click icon to add</a:t>
            </a:r>
            <a:endParaRPr lang="en-US" i="0" dirty="0"/>
          </a:p>
        </p:txBody>
      </p:sp>
      <p:sp>
        <p:nvSpPr>
          <p:cNvPr id="13" name="Rectangle 6"/>
          <p:cNvSpPr>
            <a:spLocks noGrp="1"/>
          </p:cNvSpPr>
          <p:nvPr>
            <p:ph type="body" sz="quarter" idx="11" hasCustomPrompt="1"/>
          </p:nvPr>
        </p:nvSpPr>
        <p:spPr>
          <a:xfrm>
            <a:off x="5257800" y="3048000"/>
            <a:ext cx="3505200" cy="3352800"/>
          </a:xfrm>
        </p:spPr>
        <p:txBody>
          <a:bodyPr tIns="91440" bIns="91440" anchor="b"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4" name="Rectangle 3"/>
          <p:cNvSpPr>
            <a:spLocks noGrp="1"/>
          </p:cNvSpPr>
          <p:nvPr>
            <p:ph type="dt" sz="half" idx="12"/>
          </p:nvPr>
        </p:nvSpPr>
        <p:spPr/>
        <p:txBody>
          <a:bodyPr/>
          <a:lstStyle/>
          <a:p>
            <a:fld id="{F30C84A2-23CF-44F5-B813-5187ED5C7D1C}" type="datetimeFigureOut">
              <a:rPr lang="en-US" sz="1200" smtClean="0">
                <a:solidFill>
                  <a:schemeClr val="tx2"/>
                </a:solidFill>
              </a:rPr>
              <a:pPr/>
              <a:t>5/5/20</a:t>
            </a:fld>
            <a:endParaRPr lang="en-US" dirty="0"/>
          </a:p>
        </p:txBody>
      </p:sp>
      <p:sp>
        <p:nvSpPr>
          <p:cNvPr id="5" name="Rectangle 4"/>
          <p:cNvSpPr>
            <a:spLocks noGrp="1"/>
          </p:cNvSpPr>
          <p:nvPr>
            <p:ph type="sldNum" sz="quarter" idx="13"/>
          </p:nvPr>
        </p:nvSpPr>
        <p:spPr/>
        <p:txBody>
          <a:bodyPr/>
          <a:lstStyle/>
          <a:p>
            <a:pPr algn="r"/>
            <a:fld id="{F99EC173-99AE-4773-AB25-02E469A13EAE}" type="slidenum">
              <a:rPr lang="en-US" sz="1200" smtClean="0">
                <a:solidFill>
                  <a:schemeClr val="tx2"/>
                </a:solidFill>
              </a:rPr>
              <a:pPr algn="r"/>
              <a:t>‹#›</a:t>
            </a:fld>
            <a:endParaRPr lang="en-US" dirty="0"/>
          </a:p>
        </p:txBody>
      </p:sp>
      <p:sp>
        <p:nvSpPr>
          <p:cNvPr id="6" name="Rectangle 5"/>
          <p:cNvSpPr>
            <a:spLocks noGrp="1"/>
          </p:cNvSpPr>
          <p:nvPr>
            <p:ph type="ftr" sz="quarter" idx="14"/>
          </p:nvPr>
        </p:nvSpPr>
        <p:spPr/>
        <p:txBody>
          <a:bodyPr/>
          <a:lstStyle/>
          <a:p>
            <a:endParaRPr lang="en-US" dirty="0"/>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Landscape (Fullscreen)">
    <p:spTree>
      <p:nvGrpSpPr>
        <p:cNvPr id="1" name=""/>
        <p:cNvGrpSpPr/>
        <p:nvPr/>
      </p:nvGrpSpPr>
      <p:grpSpPr>
        <a:xfrm>
          <a:off x="0" y="0"/>
          <a:ext cx="0" cy="0"/>
          <a:chOff x="0" y="0"/>
          <a:chExt cx="0" cy="0"/>
        </a:xfrm>
      </p:grpSpPr>
      <p:sp>
        <p:nvSpPr>
          <p:cNvPr id="15" name="Rectangle 6"/>
          <p:cNvSpPr>
            <a:spLocks noGrp="1" noChangeAspect="1"/>
          </p:cNvSpPr>
          <p:nvPr>
            <p:ph type="pic" sz="quarter" idx="10" hasCustomPrompt="1"/>
          </p:nvPr>
        </p:nvSpPr>
        <p:spPr>
          <a:xfrm>
            <a:off x="0" y="0"/>
            <a:ext cx="9144000" cy="6858000"/>
          </a:xfrm>
          <a:noFill/>
          <a:ln w="25400" cap="rnd" cmpd="sng" algn="ctr">
            <a:noFill/>
            <a:prstDash val="solid"/>
          </a:ln>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a:buFontTx/>
              <a:buNone/>
            </a:pPr>
            <a:r>
              <a:rPr lang="en-US" i="0" dirty="0"/>
              <a:t>Click icon</a:t>
            </a:r>
            <a:r>
              <a:rPr lang="en-US" i="0" baseline="0" dirty="0"/>
              <a:t> to add </a:t>
            </a:r>
            <a:r>
              <a:rPr lang="en-US" i="0" dirty="0"/>
              <a:t>full page picture</a:t>
            </a:r>
            <a:endParaRPr lang="en-US" i="0" baseline="0" dirty="0"/>
          </a:p>
          <a:p>
            <a:pPr marL="0" marR="0" indent="0" algn="ctr">
              <a:buFontTx/>
              <a:buNone/>
            </a:pPr>
            <a:endParaRPr lang="en-US" i="0" dirty="0"/>
          </a:p>
          <a:p>
            <a:pPr algn="ctr">
              <a:buFontTx/>
              <a:buNone/>
            </a:pPr>
            <a:endParaRPr lang="en-US" i="0" dirty="0"/>
          </a:p>
          <a:p>
            <a:pPr algn="ctr">
              <a:buFontTx/>
              <a:buNone/>
            </a:pPr>
            <a:endParaRPr lang="en-US" i="0" dirty="0"/>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Album Section">
    <p:spTree>
      <p:nvGrpSpPr>
        <p:cNvPr id="1" name=""/>
        <p:cNvGrpSpPr/>
        <p:nvPr/>
      </p:nvGrpSpPr>
      <p:grpSpPr>
        <a:xfrm>
          <a:off x="0" y="0"/>
          <a:ext cx="0" cy="0"/>
          <a:chOff x="0" y="0"/>
          <a:chExt cx="0" cy="0"/>
        </a:xfrm>
      </p:grpSpPr>
      <p:sp>
        <p:nvSpPr>
          <p:cNvPr id="17" name="Rectangle 2"/>
          <p:cNvSpPr>
            <a:spLocks noGrp="1"/>
          </p:cNvSpPr>
          <p:nvPr>
            <p:ph type="title" hasCustomPrompt="1"/>
          </p:nvPr>
        </p:nvSpPr>
        <p:spPr>
          <a:xfrm>
            <a:off x="752670" y="4572000"/>
            <a:ext cx="7781730" cy="990600"/>
          </a:xfrm>
        </p:spPr>
        <p:txBody>
          <a:bodyPr vert="horz" bIns="0" anchor="b" anchorCtr="0"/>
          <a:lstStyle>
            <a:lvl1pPr>
              <a:defRPr baseline="0"/>
            </a:lvl1pPr>
            <a:extLst/>
          </a:lstStyle>
          <a:p>
            <a:r>
              <a:rPr lang="en-US" dirty="0"/>
              <a:t>Click to add section title</a:t>
            </a:r>
          </a:p>
        </p:txBody>
      </p:sp>
      <p:sp>
        <p:nvSpPr>
          <p:cNvPr id="27" name="Rectangle 11"/>
          <p:cNvSpPr>
            <a:spLocks noGrp="1"/>
          </p:cNvSpPr>
          <p:nvPr>
            <p:ph type="body" sz="quarter" idx="14" hasCustomPrompt="1"/>
          </p:nvPr>
        </p:nvSpPr>
        <p:spPr>
          <a:xfrm>
            <a:off x="752670" y="5600700"/>
            <a:ext cx="7772400" cy="838200"/>
          </a:xfrm>
        </p:spPr>
        <p:txBody>
          <a:bodyPr vert="horz" tIns="0"/>
          <a:lstStyle>
            <a:lvl1pPr>
              <a:buFontTx/>
              <a:buNone/>
              <a:defRPr sz="1800"/>
            </a:lvl1pPr>
            <a:extLst/>
          </a:lstStyle>
          <a:p>
            <a:pPr lvl="0"/>
            <a:r>
              <a:rPr lang="en-US" dirty="0"/>
              <a:t>Click to add subtitle</a:t>
            </a:r>
          </a:p>
        </p:txBody>
      </p:sp>
      <p:sp>
        <p:nvSpPr>
          <p:cNvPr id="7" name="Rectangle 6"/>
          <p:cNvSpPr>
            <a:spLocks noGrp="1"/>
          </p:cNvSpPr>
          <p:nvPr>
            <p:ph type="pic" sz="quarter" idx="11"/>
          </p:nvPr>
        </p:nvSpPr>
        <p:spPr>
          <a:xfrm>
            <a:off x="786338"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18" name="Rectangle 6"/>
          <p:cNvSpPr>
            <a:spLocks noGrp="1"/>
          </p:cNvSpPr>
          <p:nvPr>
            <p:ph type="pic" sz="quarter" idx="15"/>
          </p:nvPr>
        </p:nvSpPr>
        <p:spPr>
          <a:xfrm>
            <a:off x="3474604"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2" name="Rectangle 6"/>
          <p:cNvSpPr>
            <a:spLocks noGrp="1"/>
          </p:cNvSpPr>
          <p:nvPr>
            <p:ph type="pic" sz="quarter" idx="16"/>
          </p:nvPr>
        </p:nvSpPr>
        <p:spPr>
          <a:xfrm>
            <a:off x="6162870" y="2140695"/>
            <a:ext cx="2286000" cy="2286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vert="horz"/>
          <a:lstStyle/>
          <a:p>
            <a:pPr algn="ctr">
              <a:buFontTx/>
              <a:buNone/>
            </a:pPr>
            <a:r>
              <a:rPr lang="en-US" sz="2000"/>
              <a:t>Drag picture to placeholder or click icon to add</a:t>
            </a:r>
            <a:endParaRPr lang="en-US" sz="2000" dirty="0"/>
          </a:p>
        </p:txBody>
      </p:sp>
      <p:sp>
        <p:nvSpPr>
          <p:cNvPr id="8" name="Rectangle 7"/>
          <p:cNvSpPr>
            <a:spLocks noGrp="1"/>
          </p:cNvSpPr>
          <p:nvPr>
            <p:ph type="dt" sz="half" idx="17"/>
          </p:nvPr>
        </p:nvSpPr>
        <p:spPr/>
        <p:txBody>
          <a:bodyPr/>
          <a:lstStyle/>
          <a:p>
            <a:fld id="{F30C84A2-23CF-44F5-B813-5187ED5C7D1C}" type="datetimeFigureOut">
              <a:rPr lang="en-US" sz="1200" smtClean="0">
                <a:solidFill>
                  <a:schemeClr val="tx2"/>
                </a:solidFill>
              </a:rPr>
              <a:pPr/>
              <a:t>5/5/20</a:t>
            </a:fld>
            <a:endParaRPr lang="en-US" dirty="0"/>
          </a:p>
        </p:txBody>
      </p:sp>
      <p:sp>
        <p:nvSpPr>
          <p:cNvPr id="9" name="Rectangle 8"/>
          <p:cNvSpPr>
            <a:spLocks noGrp="1"/>
          </p:cNvSpPr>
          <p:nvPr>
            <p:ph type="sldNum" sz="quarter" idx="18"/>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9"/>
          </p:nvPr>
        </p:nvSpPr>
        <p:spPr/>
        <p:txBody>
          <a:bodyPr/>
          <a:lstStyle/>
          <a:p>
            <a:endParaRPr lang="en-US" dirty="0"/>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ColTx" preserve="1">
  <p:cSld name="2-Up Portrait with Captions">
    <p:spTree>
      <p:nvGrpSpPr>
        <p:cNvPr id="1" name=""/>
        <p:cNvGrpSpPr/>
        <p:nvPr/>
      </p:nvGrpSpPr>
      <p:grpSpPr>
        <a:xfrm>
          <a:off x="0" y="0"/>
          <a:ext cx="0" cy="0"/>
          <a:chOff x="0" y="0"/>
          <a:chExt cx="0" cy="0"/>
        </a:xfrm>
      </p:grpSpPr>
      <p:sp>
        <p:nvSpPr>
          <p:cNvPr id="20" name="Rectangle 8"/>
          <p:cNvSpPr>
            <a:spLocks noGrp="1" noChangeAspect="1"/>
          </p:cNvSpPr>
          <p:nvPr>
            <p:ph type="pic" sz="quarter" idx="10"/>
          </p:nvPr>
        </p:nvSpPr>
        <p:spPr>
          <a:xfrm>
            <a:off x="4722047" y="609600"/>
            <a:ext cx="3431353" cy="4575141"/>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11" name="Rectangle 8"/>
          <p:cNvSpPr>
            <a:spLocks noGrp="1" noChangeAspect="1"/>
          </p:cNvSpPr>
          <p:nvPr>
            <p:ph type="pic" sz="quarter" idx="11"/>
          </p:nvPr>
        </p:nvSpPr>
        <p:spPr>
          <a:xfrm>
            <a:off x="1066800" y="609600"/>
            <a:ext cx="3429000" cy="45720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FontTx/>
              <a:buNone/>
            </a:pPr>
            <a:r>
              <a:rPr lang="en-US" sz="2400" i="0"/>
              <a:t>Drag picture to placeholder or click icon to add</a:t>
            </a:r>
            <a:endParaRPr lang="en-US" sz="2400" i="0" dirty="0"/>
          </a:p>
        </p:txBody>
      </p:sp>
      <p:sp>
        <p:nvSpPr>
          <p:cNvPr id="3" name="Rectangle 7"/>
          <p:cNvSpPr>
            <a:spLocks noGrp="1"/>
          </p:cNvSpPr>
          <p:nvPr>
            <p:ph type="body" sz="quarter" idx="14" hasCustomPrompt="1"/>
          </p:nvPr>
        </p:nvSpPr>
        <p:spPr>
          <a:xfrm>
            <a:off x="10668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9" name="Rectangle 7"/>
          <p:cNvSpPr>
            <a:spLocks noGrp="1"/>
          </p:cNvSpPr>
          <p:nvPr>
            <p:ph type="body" sz="quarter" idx="15" hasCustomPrompt="1"/>
          </p:nvPr>
        </p:nvSpPr>
        <p:spPr>
          <a:xfrm>
            <a:off x="4724400" y="5334000"/>
            <a:ext cx="3429000" cy="1066800"/>
          </a:xfrm>
        </p:spPr>
        <p:txBody>
          <a:bodyPr lIns="91440"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6"/>
          </p:nvPr>
        </p:nvSpPr>
        <p:spPr/>
        <p:txBody>
          <a:bodyPr/>
          <a:lstStyle/>
          <a:p>
            <a:fld id="{F30C84A2-23CF-44F5-B813-5187ED5C7D1C}" type="datetimeFigureOut">
              <a:rPr lang="en-US" sz="1200" smtClean="0">
                <a:solidFill>
                  <a:schemeClr val="tx2"/>
                </a:solidFill>
              </a:rPr>
              <a:pPr/>
              <a:t>5/5/20</a:t>
            </a:fld>
            <a:endParaRPr lang="en-US" dirty="0"/>
          </a:p>
        </p:txBody>
      </p:sp>
      <p:sp>
        <p:nvSpPr>
          <p:cNvPr id="7" name="Rectangle 6"/>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8"/>
          </p:nvPr>
        </p:nvSpPr>
        <p:spPr/>
        <p:txBody>
          <a:bodyPr/>
          <a:lstStyle/>
          <a:p>
            <a:endParaRPr lang="en-US" dirty="0"/>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Up Landscape with Captions">
    <p:spTree>
      <p:nvGrpSpPr>
        <p:cNvPr id="1" name=""/>
        <p:cNvGrpSpPr/>
        <p:nvPr/>
      </p:nvGrpSpPr>
      <p:grpSpPr>
        <a:xfrm>
          <a:off x="0" y="0"/>
          <a:ext cx="0" cy="0"/>
          <a:chOff x="0" y="0"/>
          <a:chExt cx="0" cy="0"/>
        </a:xfrm>
      </p:grpSpPr>
      <p:sp>
        <p:nvSpPr>
          <p:cNvPr id="23" name="Rectangle 7"/>
          <p:cNvSpPr>
            <a:spLocks noGrp="1" noChangeAspect="1"/>
          </p:cNvSpPr>
          <p:nvPr>
            <p:ph type="pic" sz="quarter" idx="13"/>
          </p:nvPr>
        </p:nvSpPr>
        <p:spPr>
          <a:xfrm>
            <a:off x="4648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25" name="Rectangle 7"/>
          <p:cNvSpPr>
            <a:spLocks noGrp="1" noChangeAspect="1"/>
          </p:cNvSpPr>
          <p:nvPr>
            <p:ph type="pic" sz="quarter" idx="14"/>
          </p:nvPr>
        </p:nvSpPr>
        <p:spPr>
          <a:xfrm>
            <a:off x="457200" y="1676400"/>
            <a:ext cx="4038600" cy="3028950"/>
          </a:xfrm>
          <a:prstGeom prst="rect">
            <a:avLst/>
          </a:prstGeo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0" algn="ctr" rtl="0" latinLnBrk="0">
              <a:buFontTx/>
              <a:buNone/>
            </a:pPr>
            <a:r>
              <a:rPr lang="en-US"/>
              <a:t>Drag picture to placeholder or click icon to add</a:t>
            </a:r>
            <a:endParaRPr lang="en-US" dirty="0"/>
          </a:p>
        </p:txBody>
      </p:sp>
      <p:sp>
        <p:nvSpPr>
          <p:cNvPr id="8" name="Rectangle 7"/>
          <p:cNvSpPr>
            <a:spLocks noGrp="1"/>
          </p:cNvSpPr>
          <p:nvPr>
            <p:ph type="body" sz="quarter" idx="16" hasCustomPrompt="1"/>
          </p:nvPr>
        </p:nvSpPr>
        <p:spPr>
          <a:xfrm>
            <a:off x="457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9" name="Rectangle 7"/>
          <p:cNvSpPr>
            <a:spLocks noGrp="1"/>
          </p:cNvSpPr>
          <p:nvPr>
            <p:ph type="body" sz="quarter" idx="17" hasCustomPrompt="1"/>
          </p:nvPr>
        </p:nvSpPr>
        <p:spPr>
          <a:xfrm>
            <a:off x="4648200" y="4857750"/>
            <a:ext cx="4038600" cy="1238250"/>
          </a:xfrm>
        </p:spPr>
        <p:txBody>
          <a:bodyPr rIns="9144"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5"/>
          <p:cNvSpPr>
            <a:spLocks noGrp="1"/>
          </p:cNvSpPr>
          <p:nvPr>
            <p:ph type="dt" sz="half" idx="18"/>
          </p:nvPr>
        </p:nvSpPr>
        <p:spPr/>
        <p:txBody>
          <a:bodyPr/>
          <a:lstStyle/>
          <a:p>
            <a:fld id="{F30C84A2-23CF-44F5-B813-5187ED5C7D1C}" type="datetimeFigureOut">
              <a:rPr lang="en-US" sz="1200" smtClean="0">
                <a:solidFill>
                  <a:schemeClr val="tx2"/>
                </a:solidFill>
              </a:rPr>
              <a:pPr/>
              <a:t>5/5/20</a:t>
            </a:fld>
            <a:endParaRPr lang="en-US" dirty="0"/>
          </a:p>
        </p:txBody>
      </p:sp>
      <p:sp>
        <p:nvSpPr>
          <p:cNvPr id="7" name="Rectangle 6"/>
          <p:cNvSpPr>
            <a:spLocks noGrp="1"/>
          </p:cNvSpPr>
          <p:nvPr>
            <p:ph type="sldNum" sz="quarter" idx="19"/>
          </p:nvPr>
        </p:nvSpPr>
        <p:spPr/>
        <p:txBody>
          <a:bodyPr/>
          <a:lstStyle/>
          <a:p>
            <a:pPr algn="r"/>
            <a:fld id="{F99EC173-99AE-4773-AB25-02E469A13EAE}" type="slidenum">
              <a:rPr lang="en-US" sz="1200" smtClean="0">
                <a:solidFill>
                  <a:schemeClr val="tx2"/>
                </a:solidFill>
              </a:rPr>
              <a:pPr algn="r"/>
              <a:t>‹#›</a:t>
            </a:fld>
            <a:endParaRPr lang="en-US" dirty="0"/>
          </a:p>
        </p:txBody>
      </p:sp>
      <p:sp>
        <p:nvSpPr>
          <p:cNvPr id="9" name="Rectangle 8"/>
          <p:cNvSpPr>
            <a:spLocks noGrp="1"/>
          </p:cNvSpPr>
          <p:nvPr>
            <p:ph type="ftr" sz="quarter" idx="20"/>
          </p:nvPr>
        </p:nvSpPr>
        <p:spPr/>
        <p:txBody>
          <a:bodyPr/>
          <a:lstStyle/>
          <a:p>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Up Mixed with Caption">
    <p:spTree>
      <p:nvGrpSpPr>
        <p:cNvPr id="1" name=""/>
        <p:cNvGrpSpPr/>
        <p:nvPr/>
      </p:nvGrpSpPr>
      <p:grpSpPr>
        <a:xfrm>
          <a:off x="0" y="0"/>
          <a:ext cx="0" cy="0"/>
          <a:chOff x="0" y="0"/>
          <a:chExt cx="0" cy="0"/>
        </a:xfrm>
      </p:grpSpPr>
      <p:sp>
        <p:nvSpPr>
          <p:cNvPr id="6" name="Rectangle 7"/>
          <p:cNvSpPr>
            <a:spLocks noGrp="1" noChangeAspect="1"/>
          </p:cNvSpPr>
          <p:nvPr>
            <p:ph type="pic" sz="quarter" idx="11"/>
          </p:nvPr>
        </p:nvSpPr>
        <p:spPr>
          <a:xfrm>
            <a:off x="5141976" y="381000"/>
            <a:ext cx="3773424" cy="2830068"/>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a:t>Drag picture to placeholder or click icon to add</a:t>
            </a:r>
            <a:endParaRPr lang="en-US" i="0" dirty="0"/>
          </a:p>
        </p:txBody>
      </p:sp>
      <p:sp>
        <p:nvSpPr>
          <p:cNvPr id="22" name="Rectangle 7"/>
          <p:cNvSpPr>
            <a:spLocks noGrp="1" noChangeAspect="1"/>
          </p:cNvSpPr>
          <p:nvPr>
            <p:ph type="pic" sz="quarter" idx="12"/>
          </p:nvPr>
        </p:nvSpPr>
        <p:spPr>
          <a:xfrm>
            <a:off x="454152" y="381000"/>
            <a:ext cx="4462272" cy="5949696"/>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0" marR="0" indent="1588" algn="ctr" rtl="0" latinLnBrk="0">
              <a:spcBef>
                <a:spcPct val="20000"/>
              </a:spcBef>
              <a:buClr>
                <a:srgbClr val="D34817"/>
              </a:buClr>
              <a:buSzPct val="85000"/>
              <a:buFontTx/>
              <a:buNone/>
            </a:pPr>
            <a:r>
              <a:rPr lang="en-US" i="0"/>
              <a:t>Drag picture to placeholder or click icon to add</a:t>
            </a:r>
            <a:endParaRPr lang="en-US" i="0" dirty="0"/>
          </a:p>
        </p:txBody>
      </p:sp>
      <p:sp>
        <p:nvSpPr>
          <p:cNvPr id="11" name="Rectangle 7"/>
          <p:cNvSpPr>
            <a:spLocks noGrp="1"/>
          </p:cNvSpPr>
          <p:nvPr>
            <p:ph type="body" sz="quarter" idx="13" hasCustomPrompt="1"/>
          </p:nvPr>
        </p:nvSpPr>
        <p:spPr>
          <a:xfrm>
            <a:off x="5141976" y="3352800"/>
            <a:ext cx="3773425" cy="2971800"/>
          </a:xfrm>
        </p:spPr>
        <p:txBody>
          <a:bodyPr anchor="t" anchorCtr="0">
            <a:noAutofit/>
          </a:bodyPr>
          <a:lstStyle>
            <a:lvl1pPr marL="0" marR="0" indent="0" algn="l" rtl="0" latinLnBrk="0">
              <a:spcBef>
                <a:spcPct val="20000"/>
              </a:spcBef>
              <a:buFontTx/>
              <a:buNone/>
              <a:defRPr sz="1800" i="0" baseline="0">
                <a:solidFill>
                  <a:schemeClr val="tx1"/>
                </a:solidFill>
                <a:latin typeface="+mn-lt"/>
                <a:ea typeface="+mn-ea"/>
                <a:cs typeface="+mn-cs"/>
              </a:defRPr>
            </a:lvl1pPr>
            <a:extLst/>
          </a:lstStyle>
          <a:p>
            <a:pPr lvl="0"/>
            <a:r>
              <a:rPr lang="en-US" dirty="0"/>
              <a:t>Click to add caption</a:t>
            </a:r>
          </a:p>
        </p:txBody>
      </p:sp>
      <p:sp>
        <p:nvSpPr>
          <p:cNvPr id="5" name="Rectangle 4"/>
          <p:cNvSpPr>
            <a:spLocks noGrp="1"/>
          </p:cNvSpPr>
          <p:nvPr>
            <p:ph type="dt" sz="half" idx="14"/>
          </p:nvPr>
        </p:nvSpPr>
        <p:spPr/>
        <p:txBody>
          <a:bodyPr/>
          <a:lstStyle/>
          <a:p>
            <a:fld id="{F30C84A2-23CF-44F5-B813-5187ED5C7D1C}" type="datetimeFigureOut">
              <a:rPr lang="en-US" sz="1200" smtClean="0">
                <a:solidFill>
                  <a:schemeClr val="tx2"/>
                </a:solidFill>
              </a:rPr>
              <a:pPr/>
              <a:t>5/5/20</a:t>
            </a:fld>
            <a:endParaRPr lang="en-US" dirty="0"/>
          </a:p>
        </p:txBody>
      </p:sp>
      <p:sp>
        <p:nvSpPr>
          <p:cNvPr id="7" name="Rectangle 6"/>
          <p:cNvSpPr>
            <a:spLocks noGrp="1"/>
          </p:cNvSpPr>
          <p:nvPr>
            <p:ph type="sldNum" sz="quarter" idx="15"/>
          </p:nvPr>
        </p:nvSpPr>
        <p:spPr/>
        <p:txBody>
          <a:bodyPr/>
          <a:lstStyle/>
          <a:p>
            <a:pPr algn="r"/>
            <a:fld id="{F99EC173-99AE-4773-AB25-02E469A13EAE}" type="slidenum">
              <a:rPr lang="en-US" sz="1200" smtClean="0">
                <a:solidFill>
                  <a:schemeClr val="tx2"/>
                </a:solidFill>
              </a:rPr>
              <a:pPr algn="r"/>
              <a:t>‹#›</a:t>
            </a:fld>
            <a:endParaRPr lang="en-US" dirty="0"/>
          </a:p>
        </p:txBody>
      </p:sp>
      <p:sp>
        <p:nvSpPr>
          <p:cNvPr id="8" name="Rectangle 7"/>
          <p:cNvSpPr>
            <a:spLocks noGrp="1"/>
          </p:cNvSpPr>
          <p:nvPr>
            <p:ph type="ftr" sz="quarter" idx="16"/>
          </p:nvPr>
        </p:nvSpPr>
        <p:spPr/>
        <p:txBody>
          <a:bodyPr/>
          <a:lstStyle/>
          <a:p>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Up Portrait with Captions">
    <p:spTree>
      <p:nvGrpSpPr>
        <p:cNvPr id="1" name=""/>
        <p:cNvGrpSpPr/>
        <p:nvPr/>
      </p:nvGrpSpPr>
      <p:grpSpPr>
        <a:xfrm>
          <a:off x="0" y="0"/>
          <a:ext cx="0" cy="0"/>
          <a:chOff x="0" y="0"/>
          <a:chExt cx="0" cy="0"/>
        </a:xfrm>
      </p:grpSpPr>
      <p:sp>
        <p:nvSpPr>
          <p:cNvPr id="2" name="Rectangle 8"/>
          <p:cNvSpPr>
            <a:spLocks noGrp="1" noChangeAspect="1"/>
          </p:cNvSpPr>
          <p:nvPr>
            <p:ph type="pic" sz="quarter" idx="10"/>
          </p:nvPr>
        </p:nvSpPr>
        <p:spPr>
          <a:xfrm>
            <a:off x="2286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4" name="Rectangle 8"/>
          <p:cNvSpPr>
            <a:spLocks noGrp="1" noChangeAspect="1"/>
          </p:cNvSpPr>
          <p:nvPr>
            <p:ph type="pic" sz="quarter" idx="11"/>
          </p:nvPr>
        </p:nvSpPr>
        <p:spPr>
          <a:xfrm>
            <a:off x="32004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31" name="Rectangle 8"/>
          <p:cNvSpPr>
            <a:spLocks noGrp="1" noChangeAspect="1"/>
          </p:cNvSpPr>
          <p:nvPr>
            <p:ph type="pic" sz="quarter" idx="12"/>
          </p:nvPr>
        </p:nvSpPr>
        <p:spPr>
          <a:xfrm>
            <a:off x="6172200" y="1066800"/>
            <a:ext cx="2743200" cy="3657600"/>
          </a:xfrm>
          <a:noFill/>
          <a:ln w="38100" cap="sq" cmpd="sng" algn="ctr">
            <a:solidFill>
              <a:schemeClr val="tx1"/>
            </a:solidFill>
            <a:prstDash val="solid"/>
            <a:miter lim="800000"/>
          </a:ln>
          <a:effectLst>
            <a:outerShdw blurRad="50800" dist="50800" dir="2700000" algn="tl" rotWithShape="0">
              <a:srgbClr val="000000">
                <a:alpha val="50000"/>
              </a:srgbClr>
            </a:outerShdw>
          </a:effectLst>
        </p:spPr>
        <p:style>
          <a:lnRef idx="3">
            <a:schemeClr val="lt1"/>
          </a:lnRef>
          <a:fillRef idx="1">
            <a:schemeClr val="accent1"/>
          </a:fillRef>
          <a:effectRef idx="1">
            <a:schemeClr val="accent1"/>
          </a:effectRef>
          <a:fontRef idx="minor">
            <a:schemeClr val="lt1"/>
          </a:fontRef>
        </p:style>
        <p:txBody>
          <a:bodyPr anchor="t">
            <a:normAutofit/>
          </a:bodyPr>
          <a:lstStyle>
            <a:lvl1pPr marL="0" marR="0" indent="1588" algn="ctr" rtl="0" latinLnBrk="0">
              <a:spcBef>
                <a:spcPct val="20000"/>
              </a:spcBef>
              <a:buFontTx/>
              <a:buNone/>
              <a:defRPr sz="2400" i="0">
                <a:solidFill>
                  <a:schemeClr val="tx1"/>
                </a:solidFill>
                <a:latin typeface="+mn-lt"/>
                <a:ea typeface="+mn-ea"/>
                <a:cs typeface="+mn-cs"/>
              </a:defRPr>
            </a:lvl1pPr>
            <a:extLst/>
          </a:lstStyle>
          <a:p>
            <a:pPr marL="342900" indent="-342900" algn="ctr" rtl="0" latinLnBrk="0">
              <a:spcBef>
                <a:spcPct val="20000"/>
              </a:spcBef>
              <a:buClr>
                <a:srgbClr val="438086"/>
              </a:buClr>
              <a:buSzPct val="60000"/>
              <a:buFontTx/>
              <a:buNone/>
            </a:pPr>
            <a:r>
              <a:rPr lang="en-US"/>
              <a:t>Drag picture to placeholder or click icon to add</a:t>
            </a:r>
            <a:endParaRPr lang="en-US" dirty="0"/>
          </a:p>
        </p:txBody>
      </p:sp>
      <p:sp>
        <p:nvSpPr>
          <p:cNvPr id="7" name="Rectangle 6"/>
          <p:cNvSpPr>
            <a:spLocks noGrp="1"/>
          </p:cNvSpPr>
          <p:nvPr>
            <p:ph type="body" sz="quarter" idx="13" hasCustomPrompt="1"/>
          </p:nvPr>
        </p:nvSpPr>
        <p:spPr>
          <a:xfrm>
            <a:off x="2286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6" name="Rectangle 6"/>
          <p:cNvSpPr>
            <a:spLocks noGrp="1"/>
          </p:cNvSpPr>
          <p:nvPr>
            <p:ph type="body" sz="quarter" idx="14" hasCustomPrompt="1"/>
          </p:nvPr>
        </p:nvSpPr>
        <p:spPr>
          <a:xfrm>
            <a:off x="32004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14" name="Rectangle 6"/>
          <p:cNvSpPr>
            <a:spLocks noGrp="1"/>
          </p:cNvSpPr>
          <p:nvPr>
            <p:ph type="body" sz="quarter" idx="15" hasCustomPrompt="1"/>
          </p:nvPr>
        </p:nvSpPr>
        <p:spPr>
          <a:xfrm>
            <a:off x="6172200" y="4876800"/>
            <a:ext cx="2743200" cy="1447800"/>
          </a:xfrm>
        </p:spPr>
        <p:txBody>
          <a:bodyPr anchor="t" anchorCtr="0">
            <a:noAutofit/>
          </a:bodyPr>
          <a:lstStyle>
            <a:lvl1pPr marL="0" marR="0" indent="0" algn="l" rtl="0" latinLnBrk="0">
              <a:spcBef>
                <a:spcPct val="20000"/>
              </a:spcBef>
              <a:buFontTx/>
              <a:buNone/>
              <a:defRPr sz="1800" baseline="0">
                <a:solidFill>
                  <a:schemeClr val="tx1"/>
                </a:solidFill>
                <a:latin typeface="+mn-lt"/>
                <a:ea typeface="+mn-ea"/>
                <a:cs typeface="+mn-cs"/>
              </a:defRPr>
            </a:lvl1pPr>
            <a:extLst/>
          </a:lstStyle>
          <a:p>
            <a:pPr lvl="0"/>
            <a:r>
              <a:rPr lang="en-US" dirty="0"/>
              <a:t>Click to add caption</a:t>
            </a:r>
          </a:p>
        </p:txBody>
      </p:sp>
      <p:sp>
        <p:nvSpPr>
          <p:cNvPr id="8" name="Rectangle 7"/>
          <p:cNvSpPr>
            <a:spLocks noGrp="1"/>
          </p:cNvSpPr>
          <p:nvPr>
            <p:ph type="dt" sz="half" idx="16"/>
          </p:nvPr>
        </p:nvSpPr>
        <p:spPr/>
        <p:txBody>
          <a:bodyPr/>
          <a:lstStyle/>
          <a:p>
            <a:fld id="{F30C84A2-23CF-44F5-B813-5187ED5C7D1C}" type="datetimeFigureOut">
              <a:rPr lang="en-US" sz="1200" smtClean="0">
                <a:solidFill>
                  <a:schemeClr val="tx2"/>
                </a:solidFill>
              </a:rPr>
              <a:pPr/>
              <a:t>5/5/20</a:t>
            </a:fld>
            <a:endParaRPr lang="en-US" dirty="0"/>
          </a:p>
        </p:txBody>
      </p:sp>
      <p:sp>
        <p:nvSpPr>
          <p:cNvPr id="9" name="Rectangle 8"/>
          <p:cNvSpPr>
            <a:spLocks noGrp="1"/>
          </p:cNvSpPr>
          <p:nvPr>
            <p:ph type="sldNum" sz="quarter" idx="17"/>
          </p:nvPr>
        </p:nvSpPr>
        <p:spPr/>
        <p:txBody>
          <a:bodyPr/>
          <a:lstStyle/>
          <a:p>
            <a:pPr algn="r"/>
            <a:fld id="{F99EC173-99AE-4773-AB25-02E469A13EAE}" type="slidenum">
              <a:rPr lang="en-US" sz="1200" smtClean="0">
                <a:solidFill>
                  <a:schemeClr val="tx2"/>
                </a:solidFill>
              </a:rPr>
              <a:pPr algn="r"/>
              <a:t>‹#›</a:t>
            </a:fld>
            <a:endParaRPr lang="en-US" dirty="0"/>
          </a:p>
        </p:txBody>
      </p:sp>
      <p:sp>
        <p:nvSpPr>
          <p:cNvPr id="10" name="Rectangle 9"/>
          <p:cNvSpPr>
            <a:spLocks noGrp="1"/>
          </p:cNvSpPr>
          <p:nvPr>
            <p:ph type="ftr" sz="quarter" idx="18"/>
          </p:nvPr>
        </p:nvSpPr>
        <p:spPr/>
        <p:txBody>
          <a:bodyPr/>
          <a:lstStyle/>
          <a:p>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6" name="Rectangle 6"/>
          <p:cNvSpPr>
            <a:spLocks noGrp="1"/>
          </p:cNvSpPr>
          <p:nvPr>
            <p:ph type="title"/>
          </p:nvPr>
        </p:nvSpPr>
        <p:spPr>
          <a:xfrm>
            <a:off x="457200" y="274638"/>
            <a:ext cx="8229600" cy="1249362"/>
          </a:xfrm>
          <a:prstGeom prst="rect">
            <a:avLst/>
          </a:prstGeom>
        </p:spPr>
        <p:txBody>
          <a:bodyPr anchor="ctr">
            <a:normAutofit/>
          </a:bodyPr>
          <a:lstStyle/>
          <a:p>
            <a:r>
              <a:rPr lang="en-US" noProof="1"/>
              <a:t>Click to edit Master title style</a:t>
            </a:r>
            <a:endParaRPr lang="en-US" dirty="0"/>
          </a:p>
        </p:txBody>
      </p:sp>
      <p:sp>
        <p:nvSpPr>
          <p:cNvPr id="13" name="Rectangle 5"/>
          <p:cNvSpPr>
            <a:spLocks noGrp="1"/>
          </p:cNvSpPr>
          <p:nvPr>
            <p:ph type="body" idx="1"/>
          </p:nvPr>
        </p:nvSpPr>
        <p:spPr>
          <a:xfrm>
            <a:off x="457200" y="1600200"/>
            <a:ext cx="8229600" cy="4525963"/>
          </a:xfrm>
          <a:prstGeom prst="rect">
            <a:avLst/>
          </a:prstGeom>
        </p:spPr>
        <p:txBody>
          <a:bodyPr>
            <a:normAutofit/>
          </a:bodyPr>
          <a:lstStyle/>
          <a:p>
            <a:pPr lvl="0"/>
            <a:r>
              <a:rPr lang="en-US" noProof="1"/>
              <a:t>Click to edit Master text styles</a:t>
            </a:r>
          </a:p>
          <a:p>
            <a:pPr lvl="1"/>
            <a:r>
              <a:rPr lang="en-US" noProof="1"/>
              <a:t>Second level</a:t>
            </a:r>
          </a:p>
          <a:p>
            <a:pPr lvl="2"/>
            <a:r>
              <a:rPr lang="en-US" noProof="1"/>
              <a:t>Third level</a:t>
            </a:r>
          </a:p>
          <a:p>
            <a:pPr lvl="3"/>
            <a:r>
              <a:rPr lang="en-US" noProof="1"/>
              <a:t>Fourth level</a:t>
            </a:r>
          </a:p>
          <a:p>
            <a:pPr lvl="4"/>
            <a:r>
              <a:rPr lang="en-US" noProof="1"/>
              <a:t>Fifth level</a:t>
            </a:r>
            <a:endParaRPr lang="en-US" dirty="0"/>
          </a:p>
        </p:txBody>
      </p:sp>
      <p:sp>
        <p:nvSpPr>
          <p:cNvPr id="29" name="Rectangle 3"/>
          <p:cNvSpPr>
            <a:spLocks noGrp="1"/>
          </p:cNvSpPr>
          <p:nvPr>
            <p:ph type="dt" sz="half" idx="2"/>
          </p:nvPr>
        </p:nvSpPr>
        <p:spPr>
          <a:xfrm>
            <a:off x="66675" y="6559360"/>
            <a:ext cx="2438400" cy="244475"/>
          </a:xfrm>
          <a:prstGeom prst="rect">
            <a:avLst/>
          </a:prstGeom>
        </p:spPr>
        <p:txBody>
          <a:bodyPr anchor="b"/>
          <a:lstStyle>
            <a:lvl1pPr>
              <a:defRPr sz="1200">
                <a:solidFill>
                  <a:schemeClr val="tx2"/>
                </a:solidFill>
              </a:defRPr>
            </a:lvl1pPr>
            <a:extLst/>
          </a:lstStyle>
          <a:p>
            <a:fld id="{F30C84A2-23CF-44F5-B813-5187ED5C7D1C}" type="datetimeFigureOut">
              <a:rPr lang="en-US" sz="1200" smtClean="0">
                <a:solidFill>
                  <a:schemeClr val="tx2"/>
                </a:solidFill>
              </a:rPr>
              <a:pPr/>
              <a:t>5/5/20</a:t>
            </a:fld>
            <a:endParaRPr lang="en-US" sz="1200" dirty="0">
              <a:solidFill>
                <a:schemeClr val="tx2"/>
              </a:solidFill>
            </a:endParaRPr>
          </a:p>
        </p:txBody>
      </p:sp>
      <p:sp>
        <p:nvSpPr>
          <p:cNvPr id="20" name="Rectangle 25"/>
          <p:cNvSpPr>
            <a:spLocks noGrp="1"/>
          </p:cNvSpPr>
          <p:nvPr>
            <p:ph type="ftr" sz="quarter" idx="3"/>
          </p:nvPr>
        </p:nvSpPr>
        <p:spPr>
          <a:xfrm>
            <a:off x="2995653" y="6558153"/>
            <a:ext cx="4648200" cy="246888"/>
          </a:xfrm>
          <a:prstGeom prst="rect">
            <a:avLst/>
          </a:prstGeom>
        </p:spPr>
        <p:txBody>
          <a:bodyPr anchor="b"/>
          <a:lstStyle>
            <a:lvl1pPr algn="ctr">
              <a:defRPr sz="1200">
                <a:solidFill>
                  <a:schemeClr val="tx2"/>
                </a:solidFill>
              </a:defRPr>
            </a:lvl1pPr>
            <a:extLst/>
          </a:lstStyle>
          <a:p>
            <a:pPr algn="ctr"/>
            <a:endParaRPr lang="en-US" sz="1200" dirty="0">
              <a:solidFill>
                <a:schemeClr val="tx2"/>
              </a:solidFill>
            </a:endParaRPr>
          </a:p>
        </p:txBody>
      </p:sp>
      <p:sp>
        <p:nvSpPr>
          <p:cNvPr id="23" name="Rectangle 16"/>
          <p:cNvSpPr>
            <a:spLocks noGrp="1"/>
          </p:cNvSpPr>
          <p:nvPr>
            <p:ph type="sldNum" sz="quarter" idx="4"/>
          </p:nvPr>
        </p:nvSpPr>
        <p:spPr>
          <a:xfrm>
            <a:off x="8172450" y="6559360"/>
            <a:ext cx="914400" cy="244475"/>
          </a:xfrm>
          <a:prstGeom prst="rect">
            <a:avLst/>
          </a:prstGeom>
        </p:spPr>
        <p:txBody>
          <a:bodyPr/>
          <a:lstStyle>
            <a:lvl1pPr algn="r">
              <a:defRPr sz="1200">
                <a:solidFill>
                  <a:schemeClr val="tx2"/>
                </a:solidFill>
              </a:defRPr>
            </a:lvl1pPr>
            <a:extLst/>
          </a:lstStyle>
          <a:p>
            <a:pPr algn="r"/>
            <a:fld id="{F99EC173-99AE-4773-AB25-02E469A13EAE}" type="slidenum">
              <a:rPr lang="en-US" sz="1200" smtClean="0">
                <a:solidFill>
                  <a:schemeClr val="tx2"/>
                </a:solidFill>
              </a:rPr>
              <a:pPr algn="r"/>
              <a:t>‹#›</a:t>
            </a:fld>
            <a:endParaRPr lang="en-US" sz="1200" dirty="0">
              <a:solidFill>
                <a:schemeClr val="tx2"/>
              </a:solidFill>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transition>
    <p:fade/>
  </p:transition>
  <p:txStyles>
    <p:titleStyle>
      <a:lvl1pPr algn="l" rtl="0" eaLnBrk="1" latinLnBrk="0" hangingPunct="1">
        <a:spcBef>
          <a:spcPct val="0"/>
        </a:spcBef>
        <a:buNone/>
        <a:defRPr sz="3200" cap="all" baseline="0">
          <a:solidFill>
            <a:schemeClr val="tx2"/>
          </a:solidFill>
          <a:effectLst>
            <a:outerShdw blurRad="51000" dist="37000" dir="540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extLst/>
    </p:titleStyle>
    <p:bodyStyle>
      <a:lvl1pPr marL="342900" indent="-342900" algn="l" rtl="0" eaLnBrk="1" latinLnBrk="0" hangingPunct="1">
        <a:spcBef>
          <a:spcPct val="20000"/>
        </a:spcBef>
        <a:buChar char="•"/>
        <a:defRPr sz="2400">
          <a:solidFill>
            <a:schemeClr val="tx1"/>
          </a:solidFill>
          <a:latin typeface="+mn-lt"/>
          <a:ea typeface="+mn-ea"/>
          <a:cs typeface="+mn-cs"/>
        </a:defRPr>
      </a:lvl1pPr>
      <a:lvl2pPr marL="742950" indent="-285750" algn="l" rtl="0" eaLnBrk="1" latinLnBrk="0" hangingPunct="1">
        <a:spcBef>
          <a:spcPct val="20000"/>
        </a:spcBef>
        <a:buChar char="–"/>
        <a:defRPr sz="2400">
          <a:solidFill>
            <a:schemeClr val="tx1"/>
          </a:solidFill>
          <a:latin typeface="+mn-lt"/>
          <a:ea typeface="+mn-ea"/>
          <a:cs typeface="+mn-cs"/>
        </a:defRPr>
      </a:lvl2pPr>
      <a:lvl3pPr marL="1143000" indent="-228600" algn="l" rtl="0" eaLnBrk="1" latinLnBrk="0" hangingPunct="1">
        <a:spcBef>
          <a:spcPct val="20000"/>
        </a:spcBef>
        <a:buChar char="•"/>
        <a:defRPr sz="2000">
          <a:solidFill>
            <a:schemeClr val="tx1"/>
          </a:solidFill>
          <a:latin typeface="+mn-lt"/>
          <a:ea typeface="+mn-ea"/>
          <a:cs typeface="+mn-cs"/>
        </a:defRPr>
      </a:lvl3pPr>
      <a:lvl4pPr marL="1600200" indent="-228600" algn="l" rtl="0" eaLnBrk="1" latinLnBrk="0" hangingPunct="1">
        <a:spcBef>
          <a:spcPct val="20000"/>
        </a:spcBef>
        <a:buChar char="–"/>
        <a:defRPr sz="1800">
          <a:solidFill>
            <a:schemeClr val="tx1"/>
          </a:solidFill>
          <a:latin typeface="+mn-lt"/>
          <a:ea typeface="+mn-ea"/>
          <a:cs typeface="+mn-cs"/>
        </a:defRPr>
      </a:lvl4pPr>
      <a:lvl5pPr marL="2057400" indent="-228600" algn="l" rtl="0" eaLnBrk="1" latinLnBrk="0" hangingPunct="1">
        <a:spcBef>
          <a:spcPct val="20000"/>
        </a:spcBef>
        <a:buChar char="»"/>
        <a:defRPr sz="1600">
          <a:solidFill>
            <a:schemeClr val="tx1"/>
          </a:solidFill>
          <a:latin typeface="+mn-lt"/>
          <a:ea typeface="+mn-ea"/>
          <a:cs typeface="+mn-cs"/>
        </a:defRPr>
      </a:lvl5pPr>
      <a:lvl6pPr marL="2514600" indent="-228600" algn="l" rtl="0" eaLnBrk="1" latinLnBrk="0" hangingPunct="1">
        <a:spcBef>
          <a:spcPct val="20000"/>
        </a:spcBef>
        <a:buChar char="•"/>
        <a:defRPr sz="2000">
          <a:solidFill>
            <a:schemeClr val="tx1"/>
          </a:solidFill>
          <a:latin typeface="+mn-lt"/>
          <a:ea typeface="+mn-ea"/>
          <a:cs typeface="+mn-cs"/>
        </a:defRPr>
      </a:lvl6pPr>
      <a:lvl7pPr marL="2971800" indent="-228600" algn="l" rtl="0" eaLnBrk="1" latinLnBrk="0" hangingPunct="1">
        <a:spcBef>
          <a:spcPct val="20000"/>
        </a:spcBef>
        <a:buChar char="•"/>
        <a:defRPr sz="2000">
          <a:solidFill>
            <a:schemeClr val="tx1"/>
          </a:solidFill>
          <a:latin typeface="+mn-lt"/>
          <a:ea typeface="+mn-ea"/>
          <a:cs typeface="+mn-cs"/>
        </a:defRPr>
      </a:lvl7pPr>
      <a:lvl8pPr marL="3429000" indent="-228600" algn="l" rtl="0" eaLnBrk="1" latinLnBrk="0" hangingPunct="1">
        <a:spcBef>
          <a:spcPct val="20000"/>
        </a:spcBef>
        <a:buChar char="•"/>
        <a:defRPr sz="2000">
          <a:solidFill>
            <a:schemeClr val="tx1"/>
          </a:solidFill>
          <a:latin typeface="+mn-lt"/>
          <a:ea typeface="+mn-ea"/>
          <a:cs typeface="+mn-cs"/>
        </a:defRPr>
      </a:lvl8pPr>
      <a:lvl9pPr marL="3886200" indent="-228600" algn="l" rtl="0" eaLnBrk="1" latinLnBrk="0" hangingPunct="1">
        <a:spcBef>
          <a:spcPct val="20000"/>
        </a:spcBef>
        <a:buChar char="•"/>
        <a:defRPr sz="2000">
          <a:solidFill>
            <a:schemeClr val="tx1"/>
          </a:solidFill>
          <a:latin typeface="+mn-lt"/>
          <a:ea typeface="+mn-ea"/>
          <a:cs typeface="+mn-cs"/>
        </a:defRPr>
      </a:lvl9pPr>
      <a:extLst/>
    </p:bodyStyle>
    <p:otherStyle>
      <a:lvl1pPr marL="0" algn="l" rtl="0" eaLnBrk="1" hangingPunct="1">
        <a:defRPr>
          <a:solidFill>
            <a:schemeClr val="tx1"/>
          </a:solidFill>
          <a:latin typeface="+mn-lt"/>
          <a:ea typeface="+mn-ea"/>
          <a:cs typeface="+mn-cs"/>
        </a:defRPr>
      </a:lvl1pPr>
      <a:lvl2pPr marL="457200" algn="l" rtl="0" eaLnBrk="1" hangingPunct="1">
        <a:defRPr>
          <a:solidFill>
            <a:schemeClr val="tx1"/>
          </a:solidFill>
          <a:latin typeface="+mn-lt"/>
          <a:ea typeface="+mn-ea"/>
          <a:cs typeface="+mn-cs"/>
        </a:defRPr>
      </a:lvl2pPr>
      <a:lvl3pPr marL="914400" algn="l" rtl="0" eaLnBrk="1" hangingPunct="1">
        <a:defRPr>
          <a:solidFill>
            <a:schemeClr val="tx1"/>
          </a:solidFill>
          <a:latin typeface="+mn-lt"/>
          <a:ea typeface="+mn-ea"/>
          <a:cs typeface="+mn-cs"/>
        </a:defRPr>
      </a:lvl3pPr>
      <a:lvl4pPr marL="1371600" algn="l" rtl="0" eaLnBrk="1" hangingPunct="1">
        <a:defRPr>
          <a:solidFill>
            <a:schemeClr val="tx1"/>
          </a:solidFill>
          <a:latin typeface="+mn-lt"/>
          <a:ea typeface="+mn-ea"/>
          <a:cs typeface="+mn-cs"/>
        </a:defRPr>
      </a:lvl4pPr>
      <a:lvl5pPr marL="1828800" algn="l" rtl="0" eaLnBrk="1" hangingPunct="1">
        <a:defRPr>
          <a:solidFill>
            <a:schemeClr val="tx1"/>
          </a:solidFill>
          <a:latin typeface="+mn-lt"/>
          <a:ea typeface="+mn-ea"/>
          <a:cs typeface="+mn-cs"/>
        </a:defRPr>
      </a:lvl5pPr>
      <a:lvl6pPr marL="2286000" algn="l" rtl="0" eaLnBrk="1" hangingPunct="1">
        <a:defRPr>
          <a:solidFill>
            <a:schemeClr val="tx1"/>
          </a:solidFill>
          <a:latin typeface="+mn-lt"/>
          <a:ea typeface="+mn-ea"/>
          <a:cs typeface="+mn-cs"/>
        </a:defRPr>
      </a:lvl6pPr>
      <a:lvl7pPr marL="2743200" algn="l" rtl="0" eaLnBrk="1" hangingPunct="1">
        <a:defRPr>
          <a:solidFill>
            <a:schemeClr val="tx1"/>
          </a:solidFill>
          <a:latin typeface="+mn-lt"/>
          <a:ea typeface="+mn-ea"/>
          <a:cs typeface="+mn-cs"/>
        </a:defRPr>
      </a:lvl7pPr>
      <a:lvl8pPr marL="3200400" algn="l" rtl="0" eaLnBrk="1" hangingPunct="1">
        <a:defRPr>
          <a:solidFill>
            <a:schemeClr val="tx1"/>
          </a:solidFill>
          <a:latin typeface="+mn-lt"/>
          <a:ea typeface="+mn-ea"/>
          <a:cs typeface="+mn-cs"/>
        </a:defRPr>
      </a:lvl8pPr>
      <a:lvl9pPr marL="3657600" algn="l" rtl="0" eaLnBrk="1" hangingPunct="1">
        <a:defRPr>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a:spLocks noGrp="1"/>
          </p:cNvSpPr>
          <p:nvPr>
            <p:ph type="body" sz="quarter" idx="10"/>
          </p:nvPr>
        </p:nvSpPr>
        <p:spPr/>
        <p:txBody>
          <a:bodyPr/>
          <a:lstStyle/>
          <a:p>
            <a:endParaRPr lang="en-US" dirty="0"/>
          </a:p>
          <a:p>
            <a:endParaRPr lang="en-US" dirty="0"/>
          </a:p>
          <a:p>
            <a:endParaRPr lang="en-US" dirty="0"/>
          </a:p>
          <a:p>
            <a:r>
              <a:rPr lang="en-US" sz="1200" dirty="0"/>
              <a:t>412 Pronghorn Trail – Bozeman, MT</a:t>
            </a:r>
          </a:p>
          <a:p>
            <a:r>
              <a:rPr lang="en-US" sz="1200" dirty="0" err="1"/>
              <a:t>www.wildsheepfoundation.org</a:t>
            </a:r>
            <a:endParaRPr lang="en-US" sz="1200" dirty="0"/>
          </a:p>
        </p:txBody>
      </p:sp>
      <p:sp>
        <p:nvSpPr>
          <p:cNvPr id="7" name="Title 6"/>
          <p:cNvSpPr>
            <a:spLocks noGrp="1"/>
          </p:cNvSpPr>
          <p:nvPr>
            <p:ph type="title"/>
          </p:nvPr>
        </p:nvSpPr>
        <p:spPr/>
        <p:txBody>
          <a:bodyPr/>
          <a:lstStyle/>
          <a:p>
            <a:pPr algn="ctr"/>
            <a:r>
              <a:rPr lang="en-US" dirty="0"/>
              <a:t>Bighorn Sheep Adaptations</a:t>
            </a:r>
          </a:p>
        </p:txBody>
      </p:sp>
      <p:pic>
        <p:nvPicPr>
          <p:cNvPr id="2" name="Picture 1"/>
          <p:cNvPicPr>
            <a:picLocks noChangeAspect="1"/>
          </p:cNvPicPr>
          <p:nvPr/>
        </p:nvPicPr>
        <p:blipFill>
          <a:blip r:embed="rId3">
            <a:grayscl/>
          </a:blip>
          <a:stretch>
            <a:fillRect/>
          </a:stretch>
        </p:blipFill>
        <p:spPr>
          <a:xfrm>
            <a:off x="4876800" y="1219200"/>
            <a:ext cx="3454400" cy="26786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EF320B8F-DFE4-AC46-9098-5FF495F30F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5166" y="5251450"/>
            <a:ext cx="1682054" cy="774700"/>
          </a:xfrm>
          <a:prstGeom prst="rect">
            <a:avLst/>
          </a:prstGeom>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293.photobucket.com/albums/mm55/3LiteCh0mp/Backgroun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2524"/>
            <a:ext cx="9753600" cy="7315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28600" y="11350"/>
            <a:ext cx="8458200" cy="1143000"/>
          </a:xfrm>
        </p:spPr>
        <p:txBody>
          <a:bodyPr>
            <a:normAutofit fontScale="90000"/>
          </a:bodyPr>
          <a:lstStyle/>
          <a:p>
            <a:pPr algn="ctr"/>
            <a:r>
              <a:rPr lang="en-US" b="1" u="sng" dirty="0">
                <a:solidFill>
                  <a:srgbClr val="000000"/>
                </a:solidFill>
              </a:rPr>
              <a:t>Camouflage</a:t>
            </a:r>
            <a:br>
              <a:rPr lang="en-US" dirty="0">
                <a:solidFill>
                  <a:srgbClr val="000000"/>
                </a:solidFill>
              </a:rPr>
            </a:br>
            <a:r>
              <a:rPr lang="en-US" sz="3600" dirty="0">
                <a:solidFill>
                  <a:srgbClr val="000000"/>
                </a:solidFill>
              </a:rPr>
              <a:t>How many bighorn can you find?</a:t>
            </a:r>
          </a:p>
        </p:txBody>
      </p:sp>
      <p:sp>
        <p:nvSpPr>
          <p:cNvPr id="3" name="Content Placeholder 2"/>
          <p:cNvSpPr>
            <a:spLocks noGrp="1"/>
          </p:cNvSpPr>
          <p:nvPr>
            <p:ph idx="1"/>
          </p:nvPr>
        </p:nvSpPr>
        <p:spPr/>
        <p:txBody>
          <a:bodyPr>
            <a:normAutofit/>
          </a:bodyPr>
          <a:lstStyle/>
          <a:p>
            <a:endParaRPr lang="en-US" dirty="0"/>
          </a:p>
          <a:p>
            <a:pPr lvl="1"/>
            <a:endParaRPr lang="en-US" dirty="0"/>
          </a:p>
        </p:txBody>
      </p:sp>
      <p:pic>
        <p:nvPicPr>
          <p:cNvPr id="11" name="Picture 10" descr="8485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371600"/>
            <a:ext cx="8153400" cy="4986040"/>
          </a:xfrm>
          <a:prstGeom prst="rect">
            <a:avLst/>
          </a:prstGeom>
        </p:spPr>
      </p:pic>
    </p:spTree>
    <p:extLst>
      <p:ext uri="{BB962C8B-B14F-4D97-AF65-F5344CB8AC3E}">
        <p14:creationId xmlns:p14="http://schemas.microsoft.com/office/powerpoint/2010/main" val="3014509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293.photobucket.com/albums/mm55/3LiteCh0mp/Backgroun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2524"/>
            <a:ext cx="9753600" cy="73152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a:xfrm>
            <a:off x="228600" y="11350"/>
            <a:ext cx="8458200" cy="1284050"/>
          </a:xfrm>
        </p:spPr>
        <p:txBody>
          <a:bodyPr>
            <a:normAutofit/>
          </a:bodyPr>
          <a:lstStyle/>
          <a:p>
            <a:pPr algn="ctr"/>
            <a:r>
              <a:rPr lang="en-US" sz="2400" b="1" dirty="0">
                <a:solidFill>
                  <a:srgbClr val="000000"/>
                </a:solidFill>
              </a:rPr>
              <a:t>There are </a:t>
            </a:r>
            <a:r>
              <a:rPr lang="en-US" sz="2400" b="1" u="sng" dirty="0">
                <a:solidFill>
                  <a:srgbClr val="000000"/>
                </a:solidFill>
              </a:rPr>
              <a:t>13</a:t>
            </a:r>
            <a:r>
              <a:rPr lang="en-US" sz="2400" b="1" dirty="0">
                <a:solidFill>
                  <a:srgbClr val="000000"/>
                </a:solidFill>
              </a:rPr>
              <a:t> sheep. </a:t>
            </a:r>
            <a:br>
              <a:rPr lang="en-US" sz="2400" b="1" dirty="0">
                <a:solidFill>
                  <a:srgbClr val="000000"/>
                </a:solidFill>
              </a:rPr>
            </a:br>
            <a:r>
              <a:rPr lang="en-US" sz="2400" b="1" dirty="0">
                <a:solidFill>
                  <a:srgbClr val="000000"/>
                </a:solidFill>
              </a:rPr>
              <a:t>Camouflage helps them blend in, making it harder for predators to see them.</a:t>
            </a:r>
            <a:endParaRPr lang="en-US" sz="2400" dirty="0">
              <a:solidFill>
                <a:srgbClr val="000000"/>
              </a:solidFill>
            </a:endParaRPr>
          </a:p>
        </p:txBody>
      </p:sp>
      <p:sp>
        <p:nvSpPr>
          <p:cNvPr id="3" name="Content Placeholder 2"/>
          <p:cNvSpPr>
            <a:spLocks noGrp="1"/>
          </p:cNvSpPr>
          <p:nvPr>
            <p:ph idx="1"/>
          </p:nvPr>
        </p:nvSpPr>
        <p:spPr/>
        <p:txBody>
          <a:bodyPr>
            <a:normAutofit/>
          </a:bodyPr>
          <a:lstStyle/>
          <a:p>
            <a:endParaRPr lang="en-US" dirty="0"/>
          </a:p>
          <a:p>
            <a:pPr lvl="1"/>
            <a:endParaRPr lang="en-US" dirty="0"/>
          </a:p>
        </p:txBody>
      </p:sp>
      <p:pic>
        <p:nvPicPr>
          <p:cNvPr id="11" name="Picture 10" descr="8485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371600"/>
            <a:ext cx="8153400" cy="4986040"/>
          </a:xfrm>
          <a:prstGeom prst="rect">
            <a:avLst/>
          </a:prstGeom>
        </p:spPr>
      </p:pic>
    </p:spTree>
    <p:extLst>
      <p:ext uri="{BB962C8B-B14F-4D97-AF65-F5344CB8AC3E}">
        <p14:creationId xmlns:p14="http://schemas.microsoft.com/office/powerpoint/2010/main" val="501156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293.photobucket.com/albums/mm55/3LiteCh0mp/Backgroun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2524"/>
            <a:ext cx="9753600" cy="73152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Content Placeholder 2"/>
          <p:cNvSpPr>
            <a:spLocks noGrp="1"/>
          </p:cNvSpPr>
          <p:nvPr>
            <p:ph idx="1"/>
          </p:nvPr>
        </p:nvSpPr>
        <p:spPr/>
        <p:txBody>
          <a:bodyPr>
            <a:normAutofit/>
          </a:bodyPr>
          <a:lstStyle/>
          <a:p>
            <a:endParaRPr lang="en-US" dirty="0"/>
          </a:p>
          <a:p>
            <a:pPr lvl="1"/>
            <a:endParaRPr lang="en-US" dirty="0"/>
          </a:p>
        </p:txBody>
      </p:sp>
      <p:pic>
        <p:nvPicPr>
          <p:cNvPr id="11" name="Picture 10" descr="8485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 y="1371600"/>
            <a:ext cx="8153400" cy="4986040"/>
          </a:xfrm>
          <a:prstGeom prst="rect">
            <a:avLst/>
          </a:prstGeom>
        </p:spPr>
      </p:pic>
      <p:sp>
        <p:nvSpPr>
          <p:cNvPr id="7" name="Oval 6"/>
          <p:cNvSpPr/>
          <p:nvPr/>
        </p:nvSpPr>
        <p:spPr>
          <a:xfrm>
            <a:off x="6324600" y="3581400"/>
            <a:ext cx="1219200" cy="1600200"/>
          </a:xfrm>
          <a:prstGeom prst="ellipse">
            <a:avLst/>
          </a:prstGeom>
          <a:solidFill>
            <a:srgbClr val="FF000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200400" y="3886200"/>
            <a:ext cx="1447800" cy="914400"/>
          </a:xfrm>
          <a:prstGeom prst="ellipse">
            <a:avLst/>
          </a:prstGeom>
          <a:solidFill>
            <a:srgbClr val="FF000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7543800" y="4267200"/>
            <a:ext cx="685800" cy="762000"/>
          </a:xfrm>
          <a:prstGeom prst="ellipse">
            <a:avLst/>
          </a:prstGeom>
          <a:solidFill>
            <a:srgbClr val="FF000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Oval 9"/>
          <p:cNvSpPr/>
          <p:nvPr/>
        </p:nvSpPr>
        <p:spPr>
          <a:xfrm>
            <a:off x="1371600" y="4114800"/>
            <a:ext cx="1371600" cy="914400"/>
          </a:xfrm>
          <a:prstGeom prst="ellipse">
            <a:avLst/>
          </a:prstGeom>
          <a:solidFill>
            <a:srgbClr val="FF000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029200" y="3962400"/>
            <a:ext cx="990600" cy="990600"/>
          </a:xfrm>
          <a:prstGeom prst="ellipse">
            <a:avLst/>
          </a:prstGeom>
          <a:solidFill>
            <a:srgbClr val="FF000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3352800" y="1905000"/>
            <a:ext cx="1447800" cy="1219200"/>
          </a:xfrm>
          <a:prstGeom prst="ellipse">
            <a:avLst/>
          </a:prstGeom>
          <a:solidFill>
            <a:srgbClr val="FF000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867400" y="4343400"/>
            <a:ext cx="685800" cy="609600"/>
          </a:xfrm>
          <a:prstGeom prst="ellipse">
            <a:avLst/>
          </a:prstGeom>
          <a:solidFill>
            <a:srgbClr val="FF0000">
              <a:alpha val="14000"/>
            </a:srgbClr>
          </a:solid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p:txBody>
          <a:bodyPr/>
          <a:lstStyle/>
          <a:p>
            <a:endParaRPr lang="en-US" dirty="0"/>
          </a:p>
        </p:txBody>
      </p:sp>
      <p:sp>
        <p:nvSpPr>
          <p:cNvPr id="15" name="Title 1"/>
          <p:cNvSpPr txBox="1">
            <a:spLocks/>
          </p:cNvSpPr>
          <p:nvPr/>
        </p:nvSpPr>
        <p:spPr>
          <a:xfrm>
            <a:off x="457200" y="11350"/>
            <a:ext cx="8229600" cy="1143000"/>
          </a:xfrm>
          <a:prstGeom prst="rect">
            <a:avLst/>
          </a:prstGeom>
        </p:spPr>
        <p:txBody>
          <a:bodyPr vert="horz" lIns="91440" tIns="45720" rIns="91440" bIns="45720" rtlCol="0" anchor="ctr">
            <a:normAutofit fontScale="90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0000"/>
                </a:solidFill>
              </a:rPr>
              <a:t>Camouflage</a:t>
            </a:r>
            <a:br>
              <a:rPr lang="en-US" dirty="0"/>
            </a:br>
            <a:r>
              <a:rPr lang="en-US" sz="3600" dirty="0">
                <a:solidFill>
                  <a:srgbClr val="000000"/>
                </a:solidFill>
              </a:rPr>
              <a:t>Did you find them all?</a:t>
            </a:r>
          </a:p>
        </p:txBody>
      </p:sp>
      <p:sp>
        <p:nvSpPr>
          <p:cNvPr id="2" name="TextBox 1"/>
          <p:cNvSpPr txBox="1"/>
          <p:nvPr/>
        </p:nvSpPr>
        <p:spPr>
          <a:xfrm>
            <a:off x="2819400" y="2286000"/>
            <a:ext cx="457200" cy="369332"/>
          </a:xfrm>
          <a:prstGeom prst="rect">
            <a:avLst/>
          </a:prstGeom>
          <a:solidFill>
            <a:schemeClr val="tx1"/>
          </a:solidFill>
        </p:spPr>
        <p:txBody>
          <a:bodyPr wrap="square" rtlCol="0">
            <a:spAutoFit/>
          </a:bodyPr>
          <a:lstStyle/>
          <a:p>
            <a:pPr algn="ctr"/>
            <a:r>
              <a:rPr lang="en-US" b="1" dirty="0">
                <a:solidFill>
                  <a:srgbClr val="000000"/>
                </a:solidFill>
              </a:rPr>
              <a:t>3</a:t>
            </a:r>
          </a:p>
        </p:txBody>
      </p:sp>
      <p:sp>
        <p:nvSpPr>
          <p:cNvPr id="16" name="TextBox 15"/>
          <p:cNvSpPr txBox="1"/>
          <p:nvPr/>
        </p:nvSpPr>
        <p:spPr>
          <a:xfrm>
            <a:off x="990600" y="3962400"/>
            <a:ext cx="457200" cy="369332"/>
          </a:xfrm>
          <a:prstGeom prst="rect">
            <a:avLst/>
          </a:prstGeom>
          <a:solidFill>
            <a:schemeClr val="tx1"/>
          </a:solidFill>
        </p:spPr>
        <p:txBody>
          <a:bodyPr wrap="square" rtlCol="0">
            <a:spAutoFit/>
          </a:bodyPr>
          <a:lstStyle/>
          <a:p>
            <a:pPr algn="ctr"/>
            <a:r>
              <a:rPr lang="en-US" b="1" dirty="0">
                <a:solidFill>
                  <a:srgbClr val="000000"/>
                </a:solidFill>
              </a:rPr>
              <a:t>1</a:t>
            </a:r>
          </a:p>
        </p:txBody>
      </p:sp>
      <p:sp>
        <p:nvSpPr>
          <p:cNvPr id="17" name="TextBox 16"/>
          <p:cNvSpPr txBox="1"/>
          <p:nvPr/>
        </p:nvSpPr>
        <p:spPr>
          <a:xfrm>
            <a:off x="2895600" y="3657600"/>
            <a:ext cx="457200" cy="369332"/>
          </a:xfrm>
          <a:prstGeom prst="rect">
            <a:avLst/>
          </a:prstGeom>
          <a:solidFill>
            <a:schemeClr val="tx1"/>
          </a:solidFill>
        </p:spPr>
        <p:txBody>
          <a:bodyPr wrap="square" rtlCol="0">
            <a:spAutoFit/>
          </a:bodyPr>
          <a:lstStyle/>
          <a:p>
            <a:pPr algn="ctr"/>
            <a:r>
              <a:rPr lang="en-US" b="1" dirty="0">
                <a:solidFill>
                  <a:srgbClr val="000000"/>
                </a:solidFill>
              </a:rPr>
              <a:t>2</a:t>
            </a:r>
          </a:p>
        </p:txBody>
      </p:sp>
      <p:sp>
        <p:nvSpPr>
          <p:cNvPr id="18" name="TextBox 17"/>
          <p:cNvSpPr txBox="1"/>
          <p:nvPr/>
        </p:nvSpPr>
        <p:spPr>
          <a:xfrm>
            <a:off x="4876800" y="3657600"/>
            <a:ext cx="457200" cy="369332"/>
          </a:xfrm>
          <a:prstGeom prst="rect">
            <a:avLst/>
          </a:prstGeom>
          <a:solidFill>
            <a:schemeClr val="tx1"/>
          </a:solidFill>
        </p:spPr>
        <p:txBody>
          <a:bodyPr wrap="square" rtlCol="0">
            <a:spAutoFit/>
          </a:bodyPr>
          <a:lstStyle/>
          <a:p>
            <a:pPr algn="ctr"/>
            <a:r>
              <a:rPr lang="en-US" b="1" dirty="0">
                <a:solidFill>
                  <a:srgbClr val="000000"/>
                </a:solidFill>
              </a:rPr>
              <a:t>2</a:t>
            </a:r>
          </a:p>
        </p:txBody>
      </p:sp>
      <p:sp>
        <p:nvSpPr>
          <p:cNvPr id="19" name="TextBox 18"/>
          <p:cNvSpPr txBox="1"/>
          <p:nvPr/>
        </p:nvSpPr>
        <p:spPr>
          <a:xfrm>
            <a:off x="5943600" y="4953000"/>
            <a:ext cx="457200" cy="369332"/>
          </a:xfrm>
          <a:prstGeom prst="rect">
            <a:avLst/>
          </a:prstGeom>
          <a:solidFill>
            <a:schemeClr val="tx1"/>
          </a:solidFill>
        </p:spPr>
        <p:txBody>
          <a:bodyPr wrap="square" rtlCol="0">
            <a:spAutoFit/>
          </a:bodyPr>
          <a:lstStyle/>
          <a:p>
            <a:pPr algn="ctr"/>
            <a:r>
              <a:rPr lang="en-US" b="1" dirty="0">
                <a:solidFill>
                  <a:srgbClr val="000000"/>
                </a:solidFill>
              </a:rPr>
              <a:t>1</a:t>
            </a:r>
          </a:p>
        </p:txBody>
      </p:sp>
      <p:sp>
        <p:nvSpPr>
          <p:cNvPr id="20" name="TextBox 19"/>
          <p:cNvSpPr txBox="1"/>
          <p:nvPr/>
        </p:nvSpPr>
        <p:spPr>
          <a:xfrm>
            <a:off x="6705600" y="3200400"/>
            <a:ext cx="457200" cy="369332"/>
          </a:xfrm>
          <a:prstGeom prst="rect">
            <a:avLst/>
          </a:prstGeom>
          <a:solidFill>
            <a:schemeClr val="tx1"/>
          </a:solidFill>
        </p:spPr>
        <p:txBody>
          <a:bodyPr wrap="square" rtlCol="0">
            <a:spAutoFit/>
          </a:bodyPr>
          <a:lstStyle/>
          <a:p>
            <a:pPr algn="ctr"/>
            <a:r>
              <a:rPr lang="en-US" b="1" dirty="0">
                <a:solidFill>
                  <a:srgbClr val="000000"/>
                </a:solidFill>
              </a:rPr>
              <a:t>3</a:t>
            </a:r>
          </a:p>
        </p:txBody>
      </p:sp>
      <p:sp>
        <p:nvSpPr>
          <p:cNvPr id="21" name="TextBox 20"/>
          <p:cNvSpPr txBox="1"/>
          <p:nvPr/>
        </p:nvSpPr>
        <p:spPr>
          <a:xfrm>
            <a:off x="7620000" y="3886200"/>
            <a:ext cx="457200" cy="369332"/>
          </a:xfrm>
          <a:prstGeom prst="rect">
            <a:avLst/>
          </a:prstGeom>
          <a:solidFill>
            <a:schemeClr val="tx1"/>
          </a:solidFill>
        </p:spPr>
        <p:txBody>
          <a:bodyPr wrap="square" rtlCol="0">
            <a:spAutoFit/>
          </a:bodyPr>
          <a:lstStyle/>
          <a:p>
            <a:pPr algn="ctr"/>
            <a:r>
              <a:rPr lang="en-US" b="1" dirty="0">
                <a:solidFill>
                  <a:srgbClr val="000000"/>
                </a:solidFill>
              </a:rPr>
              <a:t>1</a:t>
            </a:r>
          </a:p>
        </p:txBody>
      </p:sp>
    </p:spTree>
    <p:extLst>
      <p:ext uri="{BB962C8B-B14F-4D97-AF65-F5344CB8AC3E}">
        <p14:creationId xmlns:p14="http://schemas.microsoft.com/office/powerpoint/2010/main" val="3352451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4724400"/>
            <a:ext cx="7467600" cy="1676400"/>
          </a:xfrm>
        </p:spPr>
        <p:txBody>
          <a:bodyPr/>
          <a:lstStyle/>
          <a:p>
            <a:r>
              <a:rPr lang="en-US" dirty="0"/>
              <a:t>Like deer, antelope and elk, wild sheep hairs are somewhat hollow.  Air is trapped inside, creating the insulating feature. Similar to double pain windows, down comforters, or down vests, this helps them stay warmer in the winter and cooler in the summer.</a:t>
            </a:r>
          </a:p>
        </p:txBody>
      </p:sp>
      <p:pic>
        <p:nvPicPr>
          <p:cNvPr id="4" name="Content Placeholder 4"/>
          <p:cNvPicPr>
            <a:picLocks noGrp="1" noChangeAspect="1"/>
          </p:cNvPicPr>
          <p:nvPr>
            <p:ph type="pic" sz="quarter" idx="10"/>
          </p:nvPr>
        </p:nvPicPr>
        <p:blipFill>
          <a:blip r:embed="rId2"/>
          <a:srcRect l="5785" r="5785"/>
          <a:stretch>
            <a:fillRect/>
          </a:stretch>
        </p:blipFill>
        <p:spPr>
          <a:xfrm>
            <a:off x="914400" y="295275"/>
            <a:ext cx="4419600" cy="3438525"/>
          </a:xfrm>
        </p:spPr>
      </p:pic>
      <p:pic>
        <p:nvPicPr>
          <p:cNvPr id="5" name="Picture 4"/>
          <p:cNvPicPr>
            <a:picLocks noChangeAspect="1"/>
          </p:cNvPicPr>
          <p:nvPr/>
        </p:nvPicPr>
        <p:blipFill>
          <a:blip r:embed="rId3"/>
          <a:stretch>
            <a:fillRect/>
          </a:stretch>
        </p:blipFill>
        <p:spPr>
          <a:xfrm>
            <a:off x="5715000" y="685800"/>
            <a:ext cx="3230880" cy="4038600"/>
          </a:xfrm>
          <a:prstGeom prst="rect">
            <a:avLst/>
          </a:prstGeom>
        </p:spPr>
      </p:pic>
    </p:spTree>
    <p:extLst>
      <p:ext uri="{BB962C8B-B14F-4D97-AF65-F5344CB8AC3E}">
        <p14:creationId xmlns:p14="http://schemas.microsoft.com/office/powerpoint/2010/main" val="10130885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143000" y="533400"/>
            <a:ext cx="7467600" cy="2438400"/>
          </a:xfrm>
        </p:spPr>
        <p:txBody>
          <a:bodyPr/>
          <a:lstStyle/>
          <a:p>
            <a:r>
              <a:rPr lang="en-US" sz="2400" dirty="0"/>
              <a:t>Wild sheep are ruminants, having 4 chambers to their stomach like cows. They don’t chew their food when first eaten, but instead  these “cud chewers” gobble up food fast while out in the open, and regurgitate it to chew later while they are relaxed and protected.</a:t>
            </a:r>
          </a:p>
          <a:p>
            <a:endParaRPr lang="en-US" dirty="0"/>
          </a:p>
        </p:txBody>
      </p:sp>
      <p:pic>
        <p:nvPicPr>
          <p:cNvPr id="4" name="Picture Placeholder 3"/>
          <p:cNvPicPr>
            <a:picLocks noGrp="1" noChangeAspect="1"/>
          </p:cNvPicPr>
          <p:nvPr>
            <p:ph type="pic" sz="quarter" idx="10"/>
          </p:nvPr>
        </p:nvPicPr>
        <p:blipFill>
          <a:blip r:embed="rId2"/>
          <a:srcRect t="3302" b="3302"/>
          <a:stretch>
            <a:fillRect/>
          </a:stretch>
        </p:blipFill>
        <p:spPr>
          <a:xfrm>
            <a:off x="2438400" y="3200400"/>
            <a:ext cx="4648200" cy="3255933"/>
          </a:xfrm>
          <a:prstGeom prst="rect">
            <a:avLst/>
          </a:prstGeom>
        </p:spPr>
      </p:pic>
    </p:spTree>
    <p:extLst>
      <p:ext uri="{BB962C8B-B14F-4D97-AF65-F5344CB8AC3E}">
        <p14:creationId xmlns:p14="http://schemas.microsoft.com/office/powerpoint/2010/main" val="380049378"/>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t="2294"/>
          <a:stretch/>
        </p:blipFill>
        <p:spPr>
          <a:xfrm>
            <a:off x="685800" y="515568"/>
            <a:ext cx="7823200" cy="5732831"/>
          </a:xfrm>
          <a:prstGeom prst="rect">
            <a:avLst/>
          </a:prstGeom>
        </p:spPr>
      </p:pic>
    </p:spTree>
    <p:extLst>
      <p:ext uri="{BB962C8B-B14F-4D97-AF65-F5344CB8AC3E}">
        <p14:creationId xmlns:p14="http://schemas.microsoft.com/office/powerpoint/2010/main" val="3972297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eep chewing cu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586828"/>
            <a:ext cx="10176933" cy="5724525"/>
          </a:xfrm>
          <a:prstGeom prst="rect">
            <a:avLst/>
          </a:prstGeom>
        </p:spPr>
      </p:pic>
      <p:sp>
        <p:nvSpPr>
          <p:cNvPr id="3" name="TextBox 2">
            <a:extLst>
              <a:ext uri="{FF2B5EF4-FFF2-40B4-BE49-F238E27FC236}">
                <a16:creationId xmlns:a16="http://schemas.microsoft.com/office/drawing/2014/main" id="{E74386CB-35DD-FF42-B7B9-9E414BC44F6A}"/>
              </a:ext>
            </a:extLst>
          </p:cNvPr>
          <p:cNvSpPr txBox="1"/>
          <p:nvPr/>
        </p:nvSpPr>
        <p:spPr>
          <a:xfrm>
            <a:off x="1219200" y="685800"/>
            <a:ext cx="7086600" cy="923330"/>
          </a:xfrm>
          <a:prstGeom prst="rect">
            <a:avLst/>
          </a:prstGeom>
          <a:noFill/>
        </p:spPr>
        <p:txBody>
          <a:bodyPr wrap="square" rtlCol="0">
            <a:spAutoFit/>
          </a:bodyPr>
          <a:lstStyle/>
          <a:p>
            <a:r>
              <a:rPr lang="en-US" dirty="0"/>
              <a:t>This video shows a wild sheep swallowing its food and then regurgitating other food to chew again….demonstrating what ruminants do (watch cows out in a field sometime).</a:t>
            </a:r>
          </a:p>
        </p:txBody>
      </p:sp>
    </p:spTree>
    <p:extLst>
      <p:ext uri="{BB962C8B-B14F-4D97-AF65-F5344CB8AC3E}">
        <p14:creationId xmlns:p14="http://schemas.microsoft.com/office/powerpoint/2010/main" val="950809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SkeletonGOOD.JPG"/>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5147" t="4530" r="6924" b="1942"/>
          <a:stretch/>
        </p:blipFill>
        <p:spPr>
          <a:xfrm>
            <a:off x="1828800" y="457200"/>
            <a:ext cx="6321188" cy="5042727"/>
          </a:xfrm>
        </p:spPr>
      </p:pic>
      <p:sp>
        <p:nvSpPr>
          <p:cNvPr id="3" name="Text Placeholder 2"/>
          <p:cNvSpPr>
            <a:spLocks noGrp="1"/>
          </p:cNvSpPr>
          <p:nvPr>
            <p:ph type="body" sz="quarter" idx="11"/>
          </p:nvPr>
        </p:nvSpPr>
        <p:spPr>
          <a:xfrm>
            <a:off x="914400" y="5638800"/>
            <a:ext cx="7467600" cy="990600"/>
          </a:xfrm>
        </p:spPr>
        <p:txBody>
          <a:bodyPr/>
          <a:lstStyle/>
          <a:p>
            <a:r>
              <a:rPr lang="en-US" dirty="0"/>
              <a:t>The bighorn sheep is actually a smaller animal than most people think.  The height of the shoulder is usually between 80-100 cm. Stand up and see how you compare to a meter stick at 100cm. </a:t>
            </a:r>
          </a:p>
        </p:txBody>
      </p:sp>
    </p:spTree>
    <p:extLst>
      <p:ext uri="{BB962C8B-B14F-4D97-AF65-F5344CB8AC3E}">
        <p14:creationId xmlns:p14="http://schemas.microsoft.com/office/powerpoint/2010/main" val="331563312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keletonFRONT.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a:xfrm rot="5400000">
            <a:off x="-295274" y="1076325"/>
            <a:ext cx="6172199" cy="4629149"/>
          </a:xfrm>
        </p:spPr>
      </p:pic>
      <p:sp>
        <p:nvSpPr>
          <p:cNvPr id="3" name="Text Placeholder 2"/>
          <p:cNvSpPr>
            <a:spLocks noGrp="1"/>
          </p:cNvSpPr>
          <p:nvPr>
            <p:ph type="body" sz="quarter" idx="11"/>
          </p:nvPr>
        </p:nvSpPr>
        <p:spPr>
          <a:xfrm>
            <a:off x="5410200" y="762000"/>
            <a:ext cx="3429000" cy="3048000"/>
          </a:xfrm>
        </p:spPr>
        <p:txBody>
          <a:bodyPr/>
          <a:lstStyle/>
          <a:p>
            <a:r>
              <a:rPr lang="en-US" dirty="0"/>
              <a:t>The massive horns on the head often give the impression that the bighorn sheep is a much larger animal.  </a:t>
            </a:r>
          </a:p>
          <a:p>
            <a:endParaRPr lang="en-US" dirty="0"/>
          </a:p>
          <a:p>
            <a:r>
              <a:rPr lang="en-US" dirty="0"/>
              <a:t>Comparing this to the basic mule deer, which stands at the shoulder between 91cm to 107 cm (bighorn is 80-100 cm)</a:t>
            </a:r>
          </a:p>
          <a:p>
            <a:endParaRPr lang="en-US" dirty="0"/>
          </a:p>
          <a:p>
            <a:r>
              <a:rPr lang="en-US" dirty="0"/>
              <a:t>Average mule deer weigh 130-280 pounds, where as an average bighorn sheep weighs 99-297 pounds.  </a:t>
            </a:r>
          </a:p>
          <a:p>
            <a:endParaRPr lang="en-US" dirty="0"/>
          </a:p>
          <a:p>
            <a:r>
              <a:rPr lang="en-US" dirty="0"/>
              <a:t>So, the bighorn is very comparable to the size of mule deer.</a:t>
            </a:r>
          </a:p>
        </p:txBody>
      </p:sp>
    </p:spTree>
    <p:extLst>
      <p:ext uri="{BB962C8B-B14F-4D97-AF65-F5344CB8AC3E}">
        <p14:creationId xmlns:p14="http://schemas.microsoft.com/office/powerpoint/2010/main" val="196128201"/>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a:srcRect l="5521" r="5521"/>
          <a:stretch>
            <a:fillRect/>
          </a:stretch>
        </p:blipFill>
        <p:spPr/>
      </p:pic>
      <p:sp>
        <p:nvSpPr>
          <p:cNvPr id="3" name="Text Placeholder 2"/>
          <p:cNvSpPr>
            <a:spLocks noGrp="1"/>
          </p:cNvSpPr>
          <p:nvPr>
            <p:ph type="body" sz="quarter" idx="11"/>
          </p:nvPr>
        </p:nvSpPr>
        <p:spPr/>
        <p:txBody>
          <a:bodyPr/>
          <a:lstStyle/>
          <a:p>
            <a:pPr algn="ctr"/>
            <a:r>
              <a:rPr lang="en-US" dirty="0"/>
              <a:t>Mule Deer</a:t>
            </a:r>
          </a:p>
        </p:txBody>
      </p:sp>
    </p:spTree>
    <p:extLst>
      <p:ext uri="{BB962C8B-B14F-4D97-AF65-F5344CB8AC3E}">
        <p14:creationId xmlns:p14="http://schemas.microsoft.com/office/powerpoint/2010/main" val="212600655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533400" y="381000"/>
            <a:ext cx="8153400" cy="6019800"/>
          </a:xfrm>
        </p:spPr>
        <p:txBody>
          <a:bodyPr/>
          <a:lstStyle/>
          <a:p>
            <a:r>
              <a:rPr lang="en-US" sz="2400" dirty="0"/>
              <a:t>The bighorn’s skull (as well as thin horns) has some wonderful adaptations that help it survive.</a:t>
            </a:r>
          </a:p>
          <a:p>
            <a:endParaRPr lang="en-US" sz="2400" dirty="0"/>
          </a:p>
          <a:p>
            <a:r>
              <a:rPr lang="en-US" sz="2400" dirty="0"/>
              <a:t>Above their brain are honeycomb pockets that help to absorb the impact force from when they ram heads during the rut (mating season).</a:t>
            </a:r>
          </a:p>
          <a:p>
            <a:endParaRPr lang="en-US" sz="2400" dirty="0"/>
          </a:p>
          <a:p>
            <a:r>
              <a:rPr lang="en-US" sz="2400" dirty="0"/>
              <a:t>Under the sheath of the horn, which is made of keratin like your fingernails, lies a bone core. This bone core is also like a honeycomb, similar to a solid sponge.</a:t>
            </a:r>
          </a:p>
          <a:p>
            <a:endParaRPr lang="en-US" sz="2400" dirty="0"/>
          </a:p>
          <a:p>
            <a:r>
              <a:rPr lang="en-US" sz="2400" dirty="0"/>
              <a:t>This of these adaptations like a football players helmet.  Inside the helmet are many pads that help protect the football players head.</a:t>
            </a:r>
          </a:p>
        </p:txBody>
      </p:sp>
    </p:spTree>
    <p:extLst>
      <p:ext uri="{BB962C8B-B14F-4D97-AF65-F5344CB8AC3E}">
        <p14:creationId xmlns:p14="http://schemas.microsoft.com/office/powerpoint/2010/main" val="399588136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skull image 2.jpg"/>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11" r="1111"/>
          <a:stretch>
            <a:fillRect/>
          </a:stretch>
        </p:blipFill>
        <p:spPr/>
      </p:pic>
      <p:sp>
        <p:nvSpPr>
          <p:cNvPr id="3" name="Text Placeholder 2"/>
          <p:cNvSpPr>
            <a:spLocks noGrp="1"/>
          </p:cNvSpPr>
          <p:nvPr>
            <p:ph type="body" sz="quarter" idx="11"/>
          </p:nvPr>
        </p:nvSpPr>
        <p:spPr/>
        <p:txBody>
          <a:bodyPr/>
          <a:lstStyle/>
          <a:p>
            <a:pPr algn="ctr"/>
            <a:r>
              <a:rPr lang="en-US" dirty="0"/>
              <a:t>Cross section of a bighorn skull.</a:t>
            </a:r>
          </a:p>
        </p:txBody>
      </p:sp>
      <p:sp>
        <p:nvSpPr>
          <p:cNvPr id="5" name="TextBox 4"/>
          <p:cNvSpPr txBox="1"/>
          <p:nvPr/>
        </p:nvSpPr>
        <p:spPr>
          <a:xfrm>
            <a:off x="6324600" y="381000"/>
            <a:ext cx="1828800" cy="381000"/>
          </a:xfrm>
          <a:prstGeom prst="rect">
            <a:avLst/>
          </a:prstGeom>
          <a:solidFill>
            <a:schemeClr val="tx1"/>
          </a:solidFill>
        </p:spPr>
        <p:txBody>
          <a:bodyPr wrap="square" rtlCol="0">
            <a:spAutoFit/>
          </a:bodyPr>
          <a:lstStyle/>
          <a:p>
            <a:pPr algn="ctr"/>
            <a:r>
              <a:rPr lang="en-US" b="1" dirty="0">
                <a:solidFill>
                  <a:schemeClr val="bg1"/>
                </a:solidFill>
              </a:rPr>
              <a:t>Brain cavity</a:t>
            </a:r>
          </a:p>
        </p:txBody>
      </p:sp>
      <p:sp>
        <p:nvSpPr>
          <p:cNvPr id="6" name="TextBox 5"/>
          <p:cNvSpPr txBox="1"/>
          <p:nvPr/>
        </p:nvSpPr>
        <p:spPr>
          <a:xfrm>
            <a:off x="1524000" y="762000"/>
            <a:ext cx="2819400" cy="369332"/>
          </a:xfrm>
          <a:prstGeom prst="rect">
            <a:avLst/>
          </a:prstGeom>
          <a:solidFill>
            <a:schemeClr val="tx1"/>
          </a:solidFill>
        </p:spPr>
        <p:txBody>
          <a:bodyPr wrap="square" rtlCol="0">
            <a:spAutoFit/>
          </a:bodyPr>
          <a:lstStyle/>
          <a:p>
            <a:pPr algn="ctr"/>
            <a:r>
              <a:rPr lang="en-US" b="1" dirty="0">
                <a:solidFill>
                  <a:schemeClr val="bg1"/>
                </a:solidFill>
              </a:rPr>
              <a:t>Honeycomb pockets</a:t>
            </a:r>
          </a:p>
        </p:txBody>
      </p:sp>
      <p:sp>
        <p:nvSpPr>
          <p:cNvPr id="7" name="TextBox 6"/>
          <p:cNvSpPr txBox="1"/>
          <p:nvPr/>
        </p:nvSpPr>
        <p:spPr>
          <a:xfrm>
            <a:off x="1371600" y="4800600"/>
            <a:ext cx="2819400" cy="369332"/>
          </a:xfrm>
          <a:prstGeom prst="rect">
            <a:avLst/>
          </a:prstGeom>
          <a:solidFill>
            <a:schemeClr val="tx1"/>
          </a:solidFill>
        </p:spPr>
        <p:txBody>
          <a:bodyPr wrap="square" rtlCol="0">
            <a:spAutoFit/>
          </a:bodyPr>
          <a:lstStyle/>
          <a:p>
            <a:pPr algn="ctr"/>
            <a:r>
              <a:rPr lang="en-US" b="1" dirty="0">
                <a:solidFill>
                  <a:schemeClr val="bg1"/>
                </a:solidFill>
              </a:rPr>
              <a:t>Honeycomb bone core</a:t>
            </a:r>
          </a:p>
        </p:txBody>
      </p:sp>
      <p:sp>
        <p:nvSpPr>
          <p:cNvPr id="8" name="Up Arrow 7"/>
          <p:cNvSpPr/>
          <p:nvPr/>
        </p:nvSpPr>
        <p:spPr>
          <a:xfrm rot="13358779">
            <a:off x="6380577" y="769435"/>
            <a:ext cx="457200" cy="1115015"/>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Up Arrow 8"/>
          <p:cNvSpPr/>
          <p:nvPr/>
        </p:nvSpPr>
        <p:spPr>
          <a:xfrm rot="7426830">
            <a:off x="4078789" y="864665"/>
            <a:ext cx="457200" cy="2106659"/>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Up Arrow 9"/>
          <p:cNvSpPr/>
          <p:nvPr/>
        </p:nvSpPr>
        <p:spPr>
          <a:xfrm rot="258211">
            <a:off x="2573948" y="3423932"/>
            <a:ext cx="457200" cy="1367558"/>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41712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SKULL.jpg"/>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1180" b="11180"/>
          <a:stretch>
            <a:fillRect/>
          </a:stretch>
        </p:blipFill>
        <p:spPr>
          <a:xfrm>
            <a:off x="1828800" y="295275"/>
            <a:ext cx="5410200" cy="5600700"/>
          </a:xfrm>
        </p:spPr>
      </p:pic>
      <p:sp>
        <p:nvSpPr>
          <p:cNvPr id="3" name="Text Placeholder 2"/>
          <p:cNvSpPr>
            <a:spLocks noGrp="1"/>
          </p:cNvSpPr>
          <p:nvPr>
            <p:ph type="body" sz="quarter" idx="11"/>
          </p:nvPr>
        </p:nvSpPr>
        <p:spPr/>
        <p:txBody>
          <a:bodyPr/>
          <a:lstStyle/>
          <a:p>
            <a:endParaRPr lang="en-US"/>
          </a:p>
        </p:txBody>
      </p:sp>
      <p:sp>
        <p:nvSpPr>
          <p:cNvPr id="6" name="Up Arrow 5"/>
          <p:cNvSpPr/>
          <p:nvPr/>
        </p:nvSpPr>
        <p:spPr>
          <a:xfrm rot="14342374">
            <a:off x="5167678" y="382529"/>
            <a:ext cx="457200" cy="1115015"/>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096000" y="381000"/>
            <a:ext cx="1828800" cy="381000"/>
          </a:xfrm>
          <a:prstGeom prst="rect">
            <a:avLst/>
          </a:prstGeom>
          <a:solidFill>
            <a:schemeClr val="tx1"/>
          </a:solidFill>
        </p:spPr>
        <p:txBody>
          <a:bodyPr wrap="square" rtlCol="0">
            <a:spAutoFit/>
          </a:bodyPr>
          <a:lstStyle/>
          <a:p>
            <a:pPr algn="ctr"/>
            <a:r>
              <a:rPr lang="en-US" b="1" dirty="0">
                <a:solidFill>
                  <a:schemeClr val="bg1"/>
                </a:solidFill>
              </a:rPr>
              <a:t>Brain cavity</a:t>
            </a:r>
          </a:p>
        </p:txBody>
      </p:sp>
      <p:sp>
        <p:nvSpPr>
          <p:cNvPr id="8" name="TextBox 7"/>
          <p:cNvSpPr txBox="1"/>
          <p:nvPr/>
        </p:nvSpPr>
        <p:spPr>
          <a:xfrm>
            <a:off x="381000" y="533400"/>
            <a:ext cx="2819400" cy="369332"/>
          </a:xfrm>
          <a:prstGeom prst="rect">
            <a:avLst/>
          </a:prstGeom>
          <a:solidFill>
            <a:schemeClr val="tx1"/>
          </a:solidFill>
        </p:spPr>
        <p:txBody>
          <a:bodyPr wrap="square" rtlCol="0">
            <a:spAutoFit/>
          </a:bodyPr>
          <a:lstStyle/>
          <a:p>
            <a:pPr algn="ctr"/>
            <a:r>
              <a:rPr lang="en-US" b="1" dirty="0">
                <a:solidFill>
                  <a:schemeClr val="bg1"/>
                </a:solidFill>
              </a:rPr>
              <a:t>Honeycomb pockets</a:t>
            </a:r>
          </a:p>
        </p:txBody>
      </p:sp>
      <p:sp>
        <p:nvSpPr>
          <p:cNvPr id="9" name="Up Arrow 8"/>
          <p:cNvSpPr/>
          <p:nvPr/>
        </p:nvSpPr>
        <p:spPr>
          <a:xfrm rot="7022565">
            <a:off x="2575894" y="644673"/>
            <a:ext cx="457200" cy="1457322"/>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477000" y="3429000"/>
            <a:ext cx="1828800" cy="646331"/>
          </a:xfrm>
          <a:prstGeom prst="rect">
            <a:avLst/>
          </a:prstGeom>
          <a:solidFill>
            <a:schemeClr val="tx1"/>
          </a:solidFill>
        </p:spPr>
        <p:txBody>
          <a:bodyPr wrap="square" rtlCol="0">
            <a:spAutoFit/>
          </a:bodyPr>
          <a:lstStyle/>
          <a:p>
            <a:pPr algn="ctr"/>
            <a:r>
              <a:rPr lang="en-US" b="1" dirty="0">
                <a:solidFill>
                  <a:schemeClr val="bg1"/>
                </a:solidFill>
              </a:rPr>
              <a:t>Spinal cord exits here</a:t>
            </a:r>
          </a:p>
        </p:txBody>
      </p:sp>
      <p:sp>
        <p:nvSpPr>
          <p:cNvPr id="11" name="Up Arrow 10"/>
          <p:cNvSpPr/>
          <p:nvPr/>
        </p:nvSpPr>
        <p:spPr>
          <a:xfrm rot="19644563">
            <a:off x="6205806" y="1813643"/>
            <a:ext cx="457200" cy="1655283"/>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381000" y="4286071"/>
            <a:ext cx="1828800" cy="1200329"/>
          </a:xfrm>
          <a:prstGeom prst="rect">
            <a:avLst/>
          </a:prstGeom>
          <a:solidFill>
            <a:schemeClr val="tx1"/>
          </a:solidFill>
        </p:spPr>
        <p:txBody>
          <a:bodyPr wrap="square" rtlCol="0">
            <a:spAutoFit/>
          </a:bodyPr>
          <a:lstStyle/>
          <a:p>
            <a:pPr algn="ctr"/>
            <a:r>
              <a:rPr lang="en-US" b="1" dirty="0">
                <a:solidFill>
                  <a:schemeClr val="bg1"/>
                </a:solidFill>
              </a:rPr>
              <a:t>Olfactory system entrance (nose)</a:t>
            </a:r>
          </a:p>
        </p:txBody>
      </p:sp>
      <p:sp>
        <p:nvSpPr>
          <p:cNvPr id="13" name="Up Arrow 12"/>
          <p:cNvSpPr/>
          <p:nvPr/>
        </p:nvSpPr>
        <p:spPr>
          <a:xfrm rot="4049653">
            <a:off x="2416048" y="4525506"/>
            <a:ext cx="457200" cy="1081885"/>
          </a:xfrm>
          <a:prstGeom prst="up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039369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293.photobucket.com/albums/mm55/3LiteCh0mp/Backgroun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0"/>
            <a:ext cx="9753600" cy="7315200"/>
          </a:xfrm>
          <a:prstGeom prst="rect">
            <a:avLst/>
          </a:prstGeom>
          <a:noFill/>
          <a:extLst>
            <a:ext uri="{909E8E84-426E-40dd-AFC4-6F175D3DCCD1}">
              <a14:hiddenFill xmlns:a14="http://schemas.microsoft.com/office/drawing/2010/main" xmlns="">
                <a:solidFill>
                  <a:srgbClr val="FFFFFF"/>
                </a:solidFill>
              </a14:hiddenFill>
            </a:ext>
          </a:extLst>
        </p:spPr>
      </p:pic>
      <p:sp>
        <p:nvSpPr>
          <p:cNvPr id="8" name="Title 7"/>
          <p:cNvSpPr>
            <a:spLocks noGrp="1"/>
          </p:cNvSpPr>
          <p:nvPr>
            <p:ph type="title"/>
          </p:nvPr>
        </p:nvSpPr>
        <p:spPr/>
        <p:txBody>
          <a:bodyPr/>
          <a:lstStyle/>
          <a:p>
            <a:endParaRPr lang="en-US"/>
          </a:p>
        </p:txBody>
      </p:sp>
      <p:pic>
        <p:nvPicPr>
          <p:cNvPr id="7" name="Picture 6">
            <a:extLst>
              <a:ext uri="{FF2B5EF4-FFF2-40B4-BE49-F238E27FC236}">
                <a16:creationId xmlns:a16="http://schemas.microsoft.com/office/drawing/2014/main" id="{383A08CB-2159-3945-9AB8-1E5570C4675A}"/>
              </a:ext>
            </a:extLst>
          </p:cNvPr>
          <p:cNvPicPr>
            <a:picLocks noChangeAspect="1"/>
          </p:cNvPicPr>
          <p:nvPr/>
        </p:nvPicPr>
        <p:blipFill rotWithShape="1">
          <a:blip r:embed="rId3">
            <a:extLst>
              <a:ext uri="{28A0092B-C50C-407E-A947-70E740481C1C}">
                <a14:useLocalDpi xmlns:a14="http://schemas.microsoft.com/office/drawing/2010/main" val="0"/>
              </a:ext>
            </a:extLst>
          </a:blip>
          <a:srcRect l="12500" t="16667" r="7500" b="11111"/>
          <a:stretch/>
        </p:blipFill>
        <p:spPr>
          <a:xfrm>
            <a:off x="358727" y="685800"/>
            <a:ext cx="8328073" cy="5638800"/>
          </a:xfrm>
          <a:prstGeom prst="rect">
            <a:avLst/>
          </a:prstGeom>
        </p:spPr>
      </p:pic>
      <p:sp>
        <p:nvSpPr>
          <p:cNvPr id="10" name="TextBox 9"/>
          <p:cNvSpPr txBox="1"/>
          <p:nvPr/>
        </p:nvSpPr>
        <p:spPr>
          <a:xfrm>
            <a:off x="4267200" y="1092111"/>
            <a:ext cx="3663182" cy="1200329"/>
          </a:xfrm>
          <a:prstGeom prst="rect">
            <a:avLst/>
          </a:prstGeom>
          <a:noFill/>
        </p:spPr>
        <p:txBody>
          <a:bodyPr wrap="none" rtlCol="0">
            <a:spAutoFit/>
          </a:bodyPr>
          <a:lstStyle/>
          <a:p>
            <a:r>
              <a:rPr lang="en-US" sz="3600" b="1" dirty="0">
                <a:solidFill>
                  <a:srgbClr val="FF0000"/>
                </a:solidFill>
              </a:rPr>
              <a:t>Inside bone under</a:t>
            </a:r>
          </a:p>
          <a:p>
            <a:r>
              <a:rPr lang="en-US" sz="3600" b="1" dirty="0">
                <a:solidFill>
                  <a:srgbClr val="FF0000"/>
                </a:solidFill>
              </a:rPr>
              <a:t>horn </a:t>
            </a:r>
          </a:p>
        </p:txBody>
      </p:sp>
    </p:spTree>
    <p:extLst>
      <p:ext uri="{BB962C8B-B14F-4D97-AF65-F5344CB8AC3E}">
        <p14:creationId xmlns:p14="http://schemas.microsoft.com/office/powerpoint/2010/main" val="1668624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914400" y="2895600"/>
            <a:ext cx="7467600" cy="3505200"/>
          </a:xfrm>
        </p:spPr>
        <p:txBody>
          <a:bodyPr/>
          <a:lstStyle/>
          <a:p>
            <a:r>
              <a:rPr lang="en-US" sz="3600" dirty="0"/>
              <a:t>Hooves:</a:t>
            </a:r>
          </a:p>
          <a:p>
            <a:pPr lvl="1"/>
            <a:r>
              <a:rPr lang="en-US" dirty="0"/>
              <a:t>Harder outer shell and soft inner, making them flexible and therefore helping sheep when climbing over precarious terrain. </a:t>
            </a:r>
          </a:p>
          <a:p>
            <a:pPr lvl="1"/>
            <a:r>
              <a:rPr lang="en-US" dirty="0"/>
              <a:t> Each hoof has two toes which can spread wide when jumping on rocks for better balance.  </a:t>
            </a:r>
          </a:p>
          <a:p>
            <a:pPr lvl="1"/>
            <a:r>
              <a:rPr lang="en-US" dirty="0"/>
              <a:t>Rough pads on the bottom of the hoof help to grip the surface of the rocks as well</a:t>
            </a:r>
          </a:p>
          <a:p>
            <a:endParaRPr lang="en-US" dirty="0"/>
          </a:p>
        </p:txBody>
      </p:sp>
      <p:pic>
        <p:nvPicPr>
          <p:cNvPr id="4" name="Picture Placeholder 3"/>
          <p:cNvPicPr>
            <a:picLocks noGrp="1" noChangeAspect="1"/>
          </p:cNvPicPr>
          <p:nvPr>
            <p:ph type="pic" sz="quarter" idx="10"/>
          </p:nvPr>
        </p:nvPicPr>
        <p:blipFill rotWithShape="1">
          <a:blip r:embed="rId2"/>
          <a:srcRect l="11327" r="14282" b="11681"/>
          <a:stretch/>
        </p:blipFill>
        <p:spPr>
          <a:xfrm>
            <a:off x="4811059" y="295276"/>
            <a:ext cx="3570941" cy="2767666"/>
          </a:xfrm>
          <a:prstGeom prst="rect">
            <a:avLst/>
          </a:prstGeom>
        </p:spPr>
      </p:pic>
    </p:spTree>
    <p:extLst>
      <p:ext uri="{BB962C8B-B14F-4D97-AF65-F5344CB8AC3E}">
        <p14:creationId xmlns:p14="http://schemas.microsoft.com/office/powerpoint/2010/main" val="2230737939"/>
      </p:ext>
    </p:extLst>
  </p:cSld>
  <p:clrMapOvr>
    <a:masterClrMapping/>
  </p:clrMapOvr>
  <p:transition>
    <p:fad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ssic Photo Album">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70000"/>
                <a:satMod val="350000"/>
              </a:schemeClr>
            </a:gs>
          </a:gsLst>
          <a:path path="circle">
            <a:fillToRect l="51000" t="-20000" r="200000" b="100000"/>
          </a:path>
        </a:gradFill>
        <a:blipFill>
          <a:blip xmlns:r="http://schemas.openxmlformats.org/officeDocument/2006/relationships" r:embed="rId1">
            <a:duotone>
              <a:schemeClr val="phClr">
                <a:shade val="25000"/>
                <a:satMod val="350000"/>
              </a:schemeClr>
              <a:schemeClr val="phClr">
                <a:tint val="83000"/>
                <a:satMod val="115000"/>
              </a:schemeClr>
            </a:duotone>
          </a:blip>
          <a:tile tx="0" ty="0" sx="120000" sy="120000" flip="xy" algn="t"/>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Grek" typeface=""/>
        <a:font script="Cyrl" typeface=""/>
        <a:font script="Jpan" typeface="ＭＳ Ｐゴシック"/>
        <a:font script="Hang" typeface="맑은 고딕"/>
        <a:font script="Hans" typeface="宋体"/>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Grek" typeface=""/>
        <a:font script="Cyrl"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hade val="98000"/>
                <a:satMod val="300000"/>
              </a:schemeClr>
            </a:gs>
            <a:gs pos="25000">
              <a:schemeClr val="phClr">
                <a:tint val="37000"/>
                <a:shade val="98000"/>
                <a:satMod val="300000"/>
              </a:schemeClr>
            </a:gs>
            <a:gs pos="100000">
              <a:schemeClr val="phClr">
                <a:tint val="5000"/>
                <a:satMod val="350000"/>
              </a:schemeClr>
            </a:gs>
          </a:gsLst>
          <a:lin ang="16200000" scaled="1"/>
        </a:gradFill>
        <a:gradFill rotWithShape="1">
          <a:gsLst>
            <a:gs pos="0">
              <a:schemeClr val="phClr">
                <a:shade val="75000"/>
                <a:satMod val="160000"/>
              </a:schemeClr>
            </a:gs>
            <a:gs pos="62000">
              <a:schemeClr val="phClr">
                <a:satMod val="125000"/>
              </a:schemeClr>
            </a:gs>
            <a:gs pos="100000">
              <a:schemeClr val="phClr">
                <a:tint val="80000"/>
                <a:satMod val="140000"/>
              </a:schemeClr>
            </a:gs>
          </a:gsLst>
          <a:lin ang="16200000" scaled="0"/>
        </a:gradFill>
      </a:fillStyleLst>
      <a:lnStyleLst>
        <a:ln w="6350" cap="rnd" cmpd="sng" algn="ctr">
          <a:solidFill>
            <a:schemeClr val="ph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63500" dist="25400" dir="5400000">
              <a:srgbClr val="000000">
                <a:alpha val="43137"/>
              </a:srgbClr>
            </a:outerShdw>
          </a:effectLst>
        </a:effectStyle>
        <a:effectStyle>
          <a:effectLst>
            <a:outerShdw blurRad="50800" dist="38100" dir="5400000">
              <a:srgbClr val="000000">
                <a:alpha val="45882"/>
              </a:srgbClr>
            </a:outerShdw>
          </a:effectLst>
          <a:scene3d>
            <a:camera prst="orthographicFront" fov="0">
              <a:rot lat="0" lon="0" rev="0"/>
            </a:camera>
            <a:lightRig rig="contrasting" dir="t">
              <a:rot lat="0" lon="0" rev="16500000"/>
            </a:lightRig>
          </a:scene3d>
          <a:sp3d contourW="12700" prstMaterial="powder">
            <a:bevelT h="50800"/>
            <a:contourClr>
              <a:schemeClr val="phClr"/>
            </a:contourClr>
          </a:sp3d>
        </a:effectStyle>
        <a:effectStyle>
          <a:effectLst>
            <a:reflection blurRad="12700" stA="25000" endPos="28000" dist="38100" dir="5400000" sy="-100000"/>
          </a:effectLst>
          <a:scene3d>
            <a:camera prst="orthographicFront" fov="0">
              <a:rot lat="0" lon="0" rev="0"/>
            </a:camera>
            <a:lightRig rig="threePt" dir="t">
              <a:rot lat="0" lon="0" rev="0"/>
            </a:lightRig>
          </a:scene3d>
          <a:sp3d>
            <a:bevelT w="139700" h="38100"/>
            <a:contourClr>
              <a:schemeClr val="phClr"/>
            </a:contourClr>
          </a:sp3d>
        </a:effectStyle>
      </a:effectStyleLst>
      <a:bgFillStyleLst>
        <a:solidFill>
          <a:schemeClr val="phClr"/>
        </a:solidFill>
        <a:gradFill rotWithShape="1">
          <a:gsLst>
            <a:gs pos="0">
              <a:schemeClr val="phClr">
                <a:shade val="75000"/>
                <a:satMod val="250000"/>
              </a:schemeClr>
            </a:gs>
            <a:gs pos="20000">
              <a:schemeClr val="phClr">
                <a:shade val="85000"/>
                <a:satMod val="175000"/>
              </a:schemeClr>
            </a:gs>
            <a:gs pos="100000">
              <a:schemeClr val="phClr">
                <a:tint val="70000"/>
                <a:satMod val="175000"/>
              </a:schemeClr>
            </a:gs>
          </a:gsLst>
          <a:lin ang="16200000" scaled="1"/>
        </a:gradFill>
        <a:gradFill rotWithShape="1">
          <a:gsLst>
            <a:gs pos="0">
              <a:schemeClr val="phClr">
                <a:shade val="50000"/>
                <a:satMod val="145000"/>
              </a:schemeClr>
            </a:gs>
            <a:gs pos="30000">
              <a:schemeClr val="phClr">
                <a:shade val="65000"/>
                <a:satMod val="155000"/>
              </a:schemeClr>
            </a:gs>
            <a:gs pos="100000">
              <a:schemeClr val="phClr">
                <a:tint val="60000"/>
                <a:satMod val="170000"/>
              </a:schemeClr>
            </a:gs>
          </a:gsLst>
          <a:lin ang="16200000" scaled="1"/>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Classic Photo Album.potx</Template>
  <TotalTime>0</TotalTime>
  <Words>505</Words>
  <Application>Microsoft Macintosh PowerPoint</Application>
  <PresentationFormat>On-screen Show (4:3)</PresentationFormat>
  <Paragraphs>50</Paragraphs>
  <Slides>16</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16</vt:i4>
      </vt:variant>
    </vt:vector>
  </HeadingPairs>
  <TitlesOfParts>
    <vt:vector size="19" baseType="lpstr">
      <vt:lpstr>Calibri</vt:lpstr>
      <vt:lpstr>Century Schoolbook</vt:lpstr>
      <vt:lpstr>Classic Photo Album</vt:lpstr>
      <vt:lpstr>Bighorn Sheep Adaptations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Camouflage How many bighorn can you find?</vt:lpstr>
      <vt:lpstr>There are 13 sheep.  Camouflage helps them blend in, making it harder for predators to see them.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2010-02-01T21:16:09Z</dcterms:created>
  <dcterms:modified xsi:type="dcterms:W3CDTF">2020-05-05T14:37:13Z</dcterms:modified>
</cp:coreProperties>
</file>